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4150d814fb74931" /><Relationship Type="http://schemas.openxmlformats.org/officeDocument/2006/relationships/extended-properties" Target="/docProps/app.xml" Id="R05f2f641602841f1" /><Relationship Type="http://schemas.openxmlformats.org/officeDocument/2006/relationships/officeDocument" Target="/ppt/presentation.xml" Id="R11ea4b5cfc84433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f8b3248f4294fe3"/>
  </p:sldMasterIdLst>
  <p:notesMasterIdLst>
    <p:notesMasterId xmlns:r="http://schemas.openxmlformats.org/officeDocument/2006/relationships" r:id="Rb4d081a9837945de"/>
  </p:notesMasterIdLst>
  <p:sldIdLst>
    <p:sldId xmlns:r="http://schemas.openxmlformats.org/officeDocument/2006/relationships" id="256" r:id="Rd6e7934901464489"/>
    <p:sldId xmlns:r="http://schemas.openxmlformats.org/officeDocument/2006/relationships" id="257" r:id="R2ef241c4ef414617"/>
    <p:sldId xmlns:r="http://schemas.openxmlformats.org/officeDocument/2006/relationships" id="258" r:id="Rf96a6609244146ad"/>
    <p:sldId xmlns:r="http://schemas.openxmlformats.org/officeDocument/2006/relationships" id="259" r:id="R442bdcbee4df4e3b"/>
    <p:sldId xmlns:r="http://schemas.openxmlformats.org/officeDocument/2006/relationships" id="260" r:id="R5b73bd23a75d45cd"/>
    <p:sldId xmlns:r="http://schemas.openxmlformats.org/officeDocument/2006/relationships" id="261" r:id="Rc9e51e7acbbf460d"/>
    <p:sldId xmlns:r="http://schemas.openxmlformats.org/officeDocument/2006/relationships" id="262" r:id="R7a780bd0a9cb456b"/>
    <p:sldId xmlns:r="http://schemas.openxmlformats.org/officeDocument/2006/relationships" id="263" r:id="Rfe62b465df2f4344"/>
    <p:sldId xmlns:r="http://schemas.openxmlformats.org/officeDocument/2006/relationships" id="264" r:id="R3ca24d8284164cc3"/>
    <p:sldId xmlns:r="http://schemas.openxmlformats.org/officeDocument/2006/relationships" id="265" r:id="R93866d8e78ab419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da494e517744714" /><Relationship Type="http://schemas.openxmlformats.org/officeDocument/2006/relationships/slideMaster" Target="/ppt/slideMasters/slideMaster1.xml" Id="Raf8b3248f4294fe3" /><Relationship Type="http://schemas.openxmlformats.org/officeDocument/2006/relationships/notesMaster" Target="/ppt/notesMasters/notesMaster1.xml" Id="Rb4d081a9837945de" /><Relationship Type="http://schemas.openxmlformats.org/officeDocument/2006/relationships/presProps" Target="/ppt/presProps.xml" Id="Rb6adcb0d62974480" /><Relationship Type="http://schemas.openxmlformats.org/officeDocument/2006/relationships/tableStyles" Target="/ppt/tableStyles.xml" Id="Rb7a49b75386848c3" /><Relationship Type="http://schemas.openxmlformats.org/officeDocument/2006/relationships/slide" Target="/ppt/slides/slide1.xml" Id="Rd6e7934901464489" /><Relationship Type="http://schemas.openxmlformats.org/officeDocument/2006/relationships/slide" Target="/ppt/slides/slide2.xml" Id="R2ef241c4ef414617" /><Relationship Type="http://schemas.openxmlformats.org/officeDocument/2006/relationships/slide" Target="/ppt/slides/slide3.xml" Id="Rf96a6609244146ad" /><Relationship Type="http://schemas.openxmlformats.org/officeDocument/2006/relationships/slide" Target="/ppt/slides/slide4.xml" Id="R442bdcbee4df4e3b" /><Relationship Type="http://schemas.openxmlformats.org/officeDocument/2006/relationships/slide" Target="/ppt/slides/slide5.xml" Id="R5b73bd23a75d45cd" /><Relationship Type="http://schemas.openxmlformats.org/officeDocument/2006/relationships/slide" Target="/ppt/slides/slide6.xml" Id="Rc9e51e7acbbf460d" /><Relationship Type="http://schemas.openxmlformats.org/officeDocument/2006/relationships/slide" Target="/ppt/slides/slide7.xml" Id="R7a780bd0a9cb456b" /><Relationship Type="http://schemas.openxmlformats.org/officeDocument/2006/relationships/slide" Target="/ppt/slides/slide8.xml" Id="Rfe62b465df2f4344" /><Relationship Type="http://schemas.openxmlformats.org/officeDocument/2006/relationships/slide" Target="/ppt/slides/slide9.xml" Id="R3ca24d8284164cc3" /><Relationship Type="http://schemas.openxmlformats.org/officeDocument/2006/relationships/slide" Target="/ppt/slides/slide10.xml" Id="R93866d8e78ab419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5abaf3b893e447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8548693d4d44132" /><Relationship Type="http://schemas.openxmlformats.org/officeDocument/2006/relationships/notesMaster" Target="/ppt/notesMasters/notesMaster1.xml" Id="Rd122e36bda8843b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e37584e863341ce" /><Relationship Type="http://schemas.openxmlformats.org/officeDocument/2006/relationships/notesMaster" Target="/ppt/notesMasters/notesMaster1.xml" Id="R26a93235445c41c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a64e0f1cf694601" /><Relationship Type="http://schemas.openxmlformats.org/officeDocument/2006/relationships/notesMaster" Target="/ppt/notesMasters/notesMaster1.xml" Id="Rde04379777554ec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ec49689a4074df7" /><Relationship Type="http://schemas.openxmlformats.org/officeDocument/2006/relationships/notesMaster" Target="/ppt/notesMasters/notesMaster1.xml" Id="R1eb0a3721d9e438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1f3b92decaf4875" /><Relationship Type="http://schemas.openxmlformats.org/officeDocument/2006/relationships/notesMaster" Target="/ppt/notesMasters/notesMaster1.xml" Id="R8387556464644b9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f65af80bc664b10" /><Relationship Type="http://schemas.openxmlformats.org/officeDocument/2006/relationships/notesMaster" Target="/ppt/notesMasters/notesMaster1.xml" Id="R01d4bb9ab4254dd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786071f9cfe4eb9" /><Relationship Type="http://schemas.openxmlformats.org/officeDocument/2006/relationships/notesMaster" Target="/ppt/notesMasters/notesMaster1.xml" Id="R0eefde7d9fb8480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465c6083bd74757" /><Relationship Type="http://schemas.openxmlformats.org/officeDocument/2006/relationships/notesMaster" Target="/ppt/notesMasters/notesMaster1.xml" Id="R7ad3ff0984df483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d399f9c7c0044ed" /><Relationship Type="http://schemas.openxmlformats.org/officeDocument/2006/relationships/notesMaster" Target="/ppt/notesMasters/notesMaster1.xml" Id="R34fa7e3a0632441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888ce3837a649fe" /><Relationship Type="http://schemas.openxmlformats.org/officeDocument/2006/relationships/notesMaster" Target="/ppt/notesMasters/notesMaster1.xml" Id="Rf42cba4799ec4cb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Адресат: СП «Красноборская детская библиотека», СП «Белослудская библиотека», СП «Верхнеуфтюгская библиотека», СП «Пермогорская библиотека»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Кратко назвать маршрут встречи. Базовый сценарий можно провести без презентации.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Сегодня мы говорим о писателе, который умел вести серьёзный разговор смешными и порой тревожными средствами.</a:t>
            </a:r>
          </a:p>
          <a:p xmlns:a="http://schemas.openxmlformats.org/drawingml/2006/main">
            <a:r>
              <a:t>Ведущий: Наше правило простое: спорим с идеей и поступком, но не переносим насмешку на человека в зале.</a:t>
            </a:r>
          </a:p>
          <a:p xmlns:a="http://schemas.openxmlformats.org/drawingml/2006/main">
            <a:r>
              <a:t>Действие: Показать 3–5 книг.</a:t>
            </a:r>
          </a:p>
          <a:p xmlns:a="http://schemas.openxmlformats.org/drawingml/2006/main">
            <a:r>
              <a:t>Действие: Предложить выбрать обложку, которая выглядит самой серьёзной, и коротко объяснить выбор.</a:t>
            </a:r>
          </a:p>
          <a:p xmlns:a="http://schemas.openxmlformats.org/drawingml/2006/main">
            <a:r>
              <a:t>Переход: После двух ответов перейти к биографической справке.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Михаил Евграфович Салтыков-Щедрин родился 27 января 1826 года. Он знал государственную систему изнутри и видел, как правило может расходиться с реальной жизнью.</a:t>
            </a:r>
          </a:p>
          <a:p xmlns:a="http://schemas.openxmlformats.org/drawingml/2006/main">
            <a:r>
              <a:t>Ведущий: Его двойная фамилия знакома каждому: Салтыков был настоящей фамилией, Щедрин стал литературным именем.</a:t>
            </a:r>
          </a:p>
          <a:p xmlns:a="http://schemas.openxmlformats.org/drawingml/2006/main">
            <a:r>
              <a:t>Действие: Попросить назвать известные произведения.</a:t>
            </a:r>
          </a:p>
          <a:p xmlns:a="http://schemas.openxmlformats.org/drawingml/2006/main">
            <a:r>
              <a:t>Действие: Дополнить ответы названиями «История одного города», «Господа Головлёвы», «Премудрый пискарь».</a:t>
            </a:r>
          </a:p>
          <a:p xmlns:a="http://schemas.openxmlformats.org/drawingml/2006/main">
            <a:r>
              <a:t>Переход: Спросить: каким способом писатель делает недостаток заметным?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Я прочитаю ситуацию. Назовите приём, который помогает увидеть нелепость.</a:t>
            </a:r>
          </a:p>
          <a:p xmlns:a="http://schemas.openxmlformats.org/drawingml/2006/main">
            <a:r>
              <a:t>Ведущий: Важно не угадать термин любой ценой, а объяснить, что именно в ситуации кажется противоречивым.</a:t>
            </a:r>
          </a:p>
          <a:p xmlns:a="http://schemas.openxmlformats.org/drawingml/2006/main">
            <a:r>
              <a:t>Действие: Чиновник обещает сократить бумаги и выпускает ещё десять инструкций. Ответ: контраст слов и поступков.</a:t>
            </a:r>
          </a:p>
          <a:p xmlns:a="http://schemas.openxmlformats.org/drawingml/2006/main">
            <a:r>
              <a:t>Действие: Город называется Глуповом. Ответ: говорящее название.</a:t>
            </a:r>
          </a:p>
          <a:p xmlns:a="http://schemas.openxmlformats.org/drawingml/2006/main">
            <a:r>
              <a:t>Действие: Герой так боится перемен, что запрещает наступление следующего дня. Ответ: преувеличение и нелепая логика.</a:t>
            </a:r>
          </a:p>
          <a:p xmlns:a="http://schemas.openxmlformats.org/drawingml/2006/main">
            <a:r>
              <a:t>Переход: Подчеркнуть, что один пример может сочетать несколько приёмов.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Сейчас проверим не память на мелочи, а умение связать название, героя и основную проблему произведения.</a:t>
            </a:r>
          </a:p>
          <a:p xmlns:a="http://schemas.openxmlformats.org/drawingml/2006/main">
            <a:r>
              <a:t>Ведущий: Если команда не знает точного ответа, она может назвать произведение или нравственный вопрос, который узнаёт в описании.</a:t>
            </a:r>
          </a:p>
          <a:p xmlns:a="http://schemas.openxmlformats.org/drawingml/2006/main">
            <a:r>
              <a:t>Действие: Провести викторину из раздела «Ответы ведущему».</a:t>
            </a:r>
          </a:p>
          <a:p xmlns:a="http://schemas.openxmlformats.org/drawingml/2006/main">
            <a:r>
              <a:t>Действие: После каждого ответа показать книгу, если она есть в фонде.</a:t>
            </a:r>
          </a:p>
          <a:p xmlns:a="http://schemas.openxmlformats.org/drawingml/2006/main">
            <a:r>
              <a:t>Переход: После восьмого вопроса не объявлять победителя сразу, а перейти к заданию на аргументацию.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Команда выбирает одну карточку и ищет произведение или эпизод, где этот порок становится заметным.</a:t>
            </a:r>
          </a:p>
          <a:p xmlns:a="http://schemas.openxmlformats.org/drawingml/2006/main">
            <a:r>
              <a:t>Ведущий: Ответ строится в двух частях: поступок персонажа и его последствие. Длинный пересказ не нужен.</a:t>
            </a:r>
          </a:p>
          <a:p xmlns:a="http://schemas.openxmlformats.org/drawingml/2006/main">
            <a:r>
              <a:t>Действие: Раздать карточки.</a:t>
            </a:r>
          </a:p>
          <a:p xmlns:a="http://schemas.openxmlformats.org/drawingml/2006/main">
            <a:r>
              <a:t>Действие: Дать 3 минуты на обсуждение и по 40 секунд на ответ.</a:t>
            </a:r>
          </a:p>
          <a:p xmlns:a="http://schemas.openxmlformats.org/drawingml/2006/main">
            <a:r>
              <a:t>Действие: При необходимости подсказать список произведений на выставке.</a:t>
            </a:r>
          </a:p>
          <a:p xmlns:a="http://schemas.openxmlformats.org/drawingml/2006/main">
            <a:r>
              <a:t>Переход: Собрать карточки и попросить назвать порок, который труднее всего заметить в обычной жизни.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Смысл сатиры часто строится на иронии: авторская оценка не совпадает с буквальными словами героя.</a:t>
            </a:r>
          </a:p>
          <a:p xmlns:a="http://schemas.openxmlformats.org/drawingml/2006/main">
            <a:r>
              <a:t>Ведущий: Назовите один поступок персонажа, который можно было бы изменить, и объясните, к чему это привело бы.</a:t>
            </a:r>
          </a:p>
          <a:p xmlns:a="http://schemas.openxmlformats.org/drawingml/2006/main">
            <a:r>
              <a:t>Действие: Выслушать 3–4 ответа.</a:t>
            </a:r>
          </a:p>
          <a:p xmlns:a="http://schemas.openxmlformats.org/drawingml/2006/main">
            <a:r>
              <a:t>Действие: Не требовать единой трактовки, но просить подтверждать мнение текстом или поступком.</a:t>
            </a:r>
          </a:p>
          <a:p xmlns:a="http://schemas.openxmlformats.org/drawingml/2006/main">
            <a:r>
              <a:t>Переход: Связать ответы с личной ответственностью без нравоучения.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Салтыков-Щедрин оставляет читателю неудобный вопрос: что в изображённом мире зависит от нас самих.</a:t>
            </a:r>
          </a:p>
          <a:p xmlns:a="http://schemas.openxmlformats.org/drawingml/2006/main">
            <a:r>
              <a:t>Ведущий: Выберите одну книгу с выставки и продолжите разговор уже с текстом.</a:t>
            </a:r>
          </a:p>
          <a:p xmlns:a="http://schemas.openxmlformats.org/drawingml/2006/main">
            <a:r>
              <a:t>Действие: Предложить каждому закончить фразу «После встречи я хочу проверить…».</a:t>
            </a:r>
          </a:p>
          <a:p xmlns:a="http://schemas.openxmlformats.org/drawingml/2006/main">
            <a:r>
              <a:t>Действие: Пригласить к выставке.</a:t>
            </a:r>
          </a:p>
          <a:p xmlns:a="http://schemas.openxmlformats.org/drawingml/2006/main">
            <a:r>
              <a:t>Переход: Зафиксировать рекомендованные книги для итоговой публикации.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Завершить встречу по сценарию и пригласить участников к книжной выставке.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215d04ec4546d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f6b5941ce84486e" /><Relationship Type="http://schemas.openxmlformats.org/officeDocument/2006/relationships/slideLayout" Target="/ppt/slideLayouts/slideLayout1.xml" Id="R6ef95705cc684c8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ef95705cc684c8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2df8fe22fc48a8" /><Relationship Type="http://schemas.openxmlformats.org/officeDocument/2006/relationships/notesSlide" Target="/ppt/notesSlides/notesSlide1.xml" Id="R0f49f9f2f4e84bf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fa3e78be444321" /><Relationship Type="http://schemas.openxmlformats.org/officeDocument/2006/relationships/notesSlide" Target="/ppt/notesSlides/notesSlide2.xml" Id="R16a86517d74a463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5376eb86d94025" /><Relationship Type="http://schemas.openxmlformats.org/officeDocument/2006/relationships/notesSlide" Target="/ppt/notesSlides/notesSlide3.xml" Id="Rae17c3114d944b4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2597b1dd304e62" /><Relationship Type="http://schemas.openxmlformats.org/officeDocument/2006/relationships/notesSlide" Target="/ppt/notesSlides/notesSlide4.xml" Id="Re79bc733d0864f3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9e44f5a00d4623" /><Relationship Type="http://schemas.openxmlformats.org/officeDocument/2006/relationships/notesSlide" Target="/ppt/notesSlides/notesSlide5.xml" Id="R0446bf78ad2b4ef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93670ac4004a4d" /><Relationship Type="http://schemas.openxmlformats.org/officeDocument/2006/relationships/notesSlide" Target="/ppt/notesSlides/notesSlide6.xml" Id="R8621ebd5b491411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dd94da936a4344" /><Relationship Type="http://schemas.openxmlformats.org/officeDocument/2006/relationships/notesSlide" Target="/ppt/notesSlides/notesSlide7.xml" Id="Rfa01a1eb51b24fb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db1efbbcd04010" /><Relationship Type="http://schemas.openxmlformats.org/officeDocument/2006/relationships/notesSlide" Target="/ppt/notesSlides/notesSlide8.xml" Id="R57d5c259c333477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6a8d1df7814ae2" /><Relationship Type="http://schemas.openxmlformats.org/officeDocument/2006/relationships/notesSlide" Target="/ppt/notesSlides/notesSlide9.xml" Id="R03946dd0ce144df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44cf0a4b9e4ee5" /><Relationship Type="http://schemas.openxmlformats.org/officeDocument/2006/relationships/notesSlide" Target="/ppt/notesSlides/notesSlide10.xml" Id="R4613a490176147a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6D24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0C7529-8693-4F18-9562-E31B53D6C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143000"/>
            <a:ext cx="103346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b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День с Михаилом Салтыковым Щедриным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9AC458-0A5D-4A63-B81A-0F9E6A920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38500"/>
            <a:ext cx="8096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7F0E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7F0E8"/>
                </a:solidFill>
                <a:latin typeface="DejaVu Sans"/>
                <a:ea typeface="DejaVu Sans"/>
                <a:cs typeface="DejaVu Sans"/>
              </a:rPr>
              <a:t>Литературная игра с чтением и обсуждением</a:t>
            </a:r>
          </a:p>
          <a:p xmlns:a="http://schemas.openxmlformats.org/drawingml/2006/main">
            <a:pPr algn="l">
              <a:defRPr sz="1875" b="0">
                <a:solidFill>
                  <a:srgbClr val="F7F0E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7F0E8"/>
                </a:solidFill>
                <a:latin typeface="DejaVu Sans"/>
                <a:ea typeface="DejaVu Sans"/>
                <a:cs typeface="DejaVu Sans"/>
              </a:rPr>
              <a:t>Подростки от 14 лет и взрослые</a:t>
            </a:r>
          </a:p>
          <a:p xmlns:a="http://schemas.openxmlformats.org/drawingml/2006/main">
            <a:pPr algn="l">
              <a:defRPr sz="1875" b="0">
                <a:solidFill>
                  <a:srgbClr val="F7F0E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7F0E8"/>
                </a:solidFill>
                <a:latin typeface="DejaVu Sans"/>
                <a:ea typeface="DejaVu Sans"/>
                <a:cs typeface="DejaVu Sans"/>
              </a:rPr>
              <a:t>45 минут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189C99-9E79-4420-B3ED-A58EE1BA1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0C98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0C987"/>
                </a:solidFill>
                <a:latin typeface="DejaVu Sans"/>
                <a:ea typeface="DejaVu Sans"/>
                <a:cs typeface="DejaVu Sans"/>
              </a:rPr>
              <a:t>МБУ «Красноборская библиотечная система»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AC0DD4-9CCD-4DD6-AF89-D1D23A498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667125"/>
            <a:ext cx="1714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6600" b="1">
                <a:solidFill>
                  <a:srgbClr val="F0C987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F0C987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0532645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6D6854-23A7-47FF-A088-17C85FDA9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Сегодня на встрече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56C6BD-8B81-4D72-878C-8C76402B6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428750"/>
            <a:ext cx="99060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Вход в тему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Короткая биографическая справка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Разминка Приём сатиры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Викторина по произведениям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Игра Порок под маской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Обсуждение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Завершение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3AACF2-1B0F-422D-8551-FEE9A9E55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D243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D243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9732240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80645E-AC5D-4009-832C-4726A481D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F0C987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0C987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D92E5C-34B8-471B-B7E8-05BF80A39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Серьёзный разговор средствами сатиры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FF77A9-06FA-4335-A489-C3507C00A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6D243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D2436"/>
                </a:solidFill>
                <a:latin typeface="DejaVu Sans"/>
                <a:ea typeface="DejaVu Sans"/>
                <a:cs typeface="DejaVu Sans"/>
              </a:rPr>
              <a:t>0–4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790D7D-91AC-42B9-82F9-B4C4CCB82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Сатира увеличивает недостаток, чтобы его стало видно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Обсуждаем поступок персонажа, а не высмеиваем участника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CD52B7-84E1-428B-B830-C8A8634C0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D243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D243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6983335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2B131A-EB4F-4359-91F1-A5AFC7CED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F0C987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0C987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F75D3A-7A04-4B17-8983-F3D3ADBCD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Писатель и государственная служба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8490B2-566F-47C6-96E5-4C880F7CF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6D243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D2436"/>
                </a:solidFill>
                <a:latin typeface="DejaVu Sans"/>
                <a:ea typeface="DejaVu Sans"/>
                <a:cs typeface="DejaVu Sans"/>
              </a:rPr>
              <a:t>4–9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F94C1F-48B1-49BB-BFD4-29EC6921C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1826–1889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Писатель, редактор, государственный служащий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200 лет со дня рождения в 2026 году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1F52B8-037E-498D-BE10-3175F1503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D243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D243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9428363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0C9466-3BB4-4BCD-AE95-625E3BE89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F0C987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0C987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D571EA-2BF1-457A-8441-82D690F5E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Приёмы сатиры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8D3E8B-03DB-4056-A041-02A473214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6D243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D2436"/>
                </a:solidFill>
                <a:latin typeface="DejaVu Sans"/>
                <a:ea typeface="DejaVu Sans"/>
                <a:cs typeface="DejaVu Sans"/>
              </a:rPr>
              <a:t>9–16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FB6773-901D-440A-B9E5-C156ACE22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Преувеличение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Говорящая фамилия или название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Нелепая логика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Контраст слов и поступков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1BD476-7D87-4BC1-A659-96BA6AEB1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D243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D2436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649001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50A888-0688-4D36-9819-F7D80F5CD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F0C987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0C987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37C5C8-1A1D-47FA-8C9D-8F57B8F67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Литературная викторина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F7FA43-40F4-4EAF-AFA6-594DD6CE7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6D243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D2436"/>
                </a:solidFill>
                <a:latin typeface="DejaVu Sans"/>
                <a:ea typeface="DejaVu Sans"/>
                <a:cs typeface="DejaVu Sans"/>
              </a:rPr>
              <a:t>16–27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D17661-EF70-4D07-BC98-73DD6901C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8 вопросов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Команда отвечает после 30 секунд обсуждения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За объяснение можно получить дополнительный балл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052092-603C-4C04-89D0-DB649F770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D243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D2436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58237961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8C4937-32DC-44BC-8F12-92AEE92AD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F0C987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0C987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F24B1E-C3D6-4BDF-89F7-160B3E28A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Порок под маской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E6A50D-FA5A-483F-AFD4-2241ACC84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6D243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D2436"/>
                </a:solidFill>
                <a:latin typeface="DejaVu Sans"/>
                <a:ea typeface="DejaVu Sans"/>
                <a:cs typeface="DejaVu Sans"/>
              </a:rPr>
              <a:t>27–35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3958A3-75B4-4514-9D6F-11F4BFF96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Страх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Жадность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Равнодушие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Пустословие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Чинопочитание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Безответственность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728376-72FF-4AE0-B449-A72035DC4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D243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D2436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70286152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6D3335-AC97-41E1-8A66-9E7131C23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F0C987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0C987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A5C6A8-9E49-4BD3-9427-F99A22667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Сатира и ответственность читателя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2657FC-F3C2-4D91-B4BA-1AB2019EA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6D243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D2436"/>
                </a:solidFill>
                <a:latin typeface="DejaVu Sans"/>
                <a:ea typeface="DejaVu Sans"/>
                <a:cs typeface="DejaVu Sans"/>
              </a:rPr>
              <a:t>35–42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34E80E-D543-4122-B9D7-E88DBEE38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Где проходит граница между сатирой и оскорблением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Почему отрицательный герой бывает полезен читателю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Какой выбор зависит от нас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9DD018-806D-49F1-A526-95D997DF2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D243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D2436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10941208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A1743E-E311-49CF-832D-440F13135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F0C987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0C987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CD2655-B36C-4BAE-8910-DB5268C18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Вопрос, который остаётся читателю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925EF9-DF65-463B-B9AB-E2CE4648F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6D243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D2436"/>
                </a:solidFill>
                <a:latin typeface="DejaVu Sans"/>
                <a:ea typeface="DejaVu Sans"/>
                <a:cs typeface="DejaVu Sans"/>
              </a:rPr>
              <a:t>42–45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0EB4C1-315F-48E5-B8AC-F408ABFCB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Что в изображённом мире зависит от нас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4191D"/>
                </a:solidFill>
                <a:latin typeface="DejaVu Sans"/>
                <a:ea typeface="DejaVu Sans"/>
                <a:cs typeface="DejaVu Sans"/>
              </a:rPr>
              <a:t>Какую книгу выбрать для продолжения разговора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803D42-2D69-44DF-AEFB-3590FD5EF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D243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D2436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7449246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2419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8CCB68-7123-403B-A79A-9236E0BC5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904875"/>
            <a:ext cx="1000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Книжное продолжение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27100E-30EE-492E-845B-F939BBDD0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81250"/>
            <a:ext cx="9334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F7F0E8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F7F0E8"/>
                </a:solidFill>
                <a:latin typeface="DejaVu Sans"/>
                <a:ea typeface="DejaVu Sans"/>
                <a:cs typeface="DejaVu Sans"/>
              </a:rPr>
              <a:t>Выберите книгу с выставки</a:t>
            </a:r>
          </a:p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F7F0E8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F7F0E8"/>
                </a:solidFill>
                <a:latin typeface="DejaVu Sans"/>
                <a:ea typeface="DejaVu Sans"/>
                <a:cs typeface="DejaVu Sans"/>
              </a:rPr>
              <a:t>Запишите название и автора</a:t>
            </a:r>
          </a:p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F7F0E8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F7F0E8"/>
                </a:solidFill>
                <a:latin typeface="DejaVu Sans"/>
                <a:ea typeface="DejaVu Sans"/>
                <a:cs typeface="DejaVu Sans"/>
              </a:rPr>
              <a:t>Продолжите разговор дома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73F5C5-6182-4CB4-85C6-1E6DEA49B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619750"/>
            <a:ext cx="666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0C98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0C987"/>
                </a:solidFill>
                <a:latin typeface="DejaVu Sans"/>
                <a:ea typeface="DejaVu Sans"/>
                <a:cs typeface="DejaVu Sans"/>
              </a:rPr>
              <a:t>Спасибо за участие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7C5241-E928-49E0-93EF-143C5603A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F0C987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F0C987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2225751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2026-09-17T07:22:57.3250000Z</dcterms:created>
  <dcterms:modified xsi:type="dcterms:W3CDTF">2026-09-17T07:22:57.3250000Z</dcterms:modified>
</coreProperties>
</file>