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f5e6fba221242ab" /><Relationship Type="http://schemas.openxmlformats.org/officeDocument/2006/relationships/extended-properties" Target="/docProps/app.xml" Id="R27881977897443ee" /><Relationship Type="http://schemas.openxmlformats.org/officeDocument/2006/relationships/officeDocument" Target="/ppt/presentation.xml" Id="R0832e2547bc5452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ed948ca08f4a4c"/>
  </p:sldMasterIdLst>
  <p:notesMasterIdLst>
    <p:notesMasterId xmlns:r="http://schemas.openxmlformats.org/officeDocument/2006/relationships" r:id="R05959f3ae9574aa2"/>
  </p:notesMasterIdLst>
  <p:sldIdLst>
    <p:sldId xmlns:r="http://schemas.openxmlformats.org/officeDocument/2006/relationships" id="256" r:id="Rff14247365864438"/>
    <p:sldId xmlns:r="http://schemas.openxmlformats.org/officeDocument/2006/relationships" id="257" r:id="R41c812bbd4324d62"/>
    <p:sldId xmlns:r="http://schemas.openxmlformats.org/officeDocument/2006/relationships" id="258" r:id="R463f0716cf044854"/>
    <p:sldId xmlns:r="http://schemas.openxmlformats.org/officeDocument/2006/relationships" id="259" r:id="R38829f0dad094e0e"/>
    <p:sldId xmlns:r="http://schemas.openxmlformats.org/officeDocument/2006/relationships" id="260" r:id="R44c9659b7d85485e"/>
    <p:sldId xmlns:r="http://schemas.openxmlformats.org/officeDocument/2006/relationships" id="261" r:id="R4ab2ad0a319b43b7"/>
    <p:sldId xmlns:r="http://schemas.openxmlformats.org/officeDocument/2006/relationships" id="262" r:id="Rc18c4cd1fd16445c"/>
    <p:sldId xmlns:r="http://schemas.openxmlformats.org/officeDocument/2006/relationships" id="263" r:id="R9bbbfdb2aa034e3f"/>
    <p:sldId xmlns:r="http://schemas.openxmlformats.org/officeDocument/2006/relationships" id="264" r:id="R4cca15a719524bff"/>
    <p:sldId xmlns:r="http://schemas.openxmlformats.org/officeDocument/2006/relationships" id="265" r:id="R869d1b027ee645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c96529652144b2" /><Relationship Type="http://schemas.openxmlformats.org/officeDocument/2006/relationships/slideMaster" Target="/ppt/slideMasters/slideMaster1.xml" Id="Rd8ed948ca08f4a4c" /><Relationship Type="http://schemas.openxmlformats.org/officeDocument/2006/relationships/notesMaster" Target="/ppt/notesMasters/notesMaster1.xml" Id="R05959f3ae9574aa2" /><Relationship Type="http://schemas.openxmlformats.org/officeDocument/2006/relationships/presProps" Target="/ppt/presProps.xml" Id="Rb61767d7c7b647c1" /><Relationship Type="http://schemas.openxmlformats.org/officeDocument/2006/relationships/tableStyles" Target="/ppt/tableStyles.xml" Id="Rebb54e0967944414" /><Relationship Type="http://schemas.openxmlformats.org/officeDocument/2006/relationships/slide" Target="/ppt/slides/slide1.xml" Id="Rff14247365864438" /><Relationship Type="http://schemas.openxmlformats.org/officeDocument/2006/relationships/slide" Target="/ppt/slides/slide2.xml" Id="R41c812bbd4324d62" /><Relationship Type="http://schemas.openxmlformats.org/officeDocument/2006/relationships/slide" Target="/ppt/slides/slide3.xml" Id="R463f0716cf044854" /><Relationship Type="http://schemas.openxmlformats.org/officeDocument/2006/relationships/slide" Target="/ppt/slides/slide4.xml" Id="R38829f0dad094e0e" /><Relationship Type="http://schemas.openxmlformats.org/officeDocument/2006/relationships/slide" Target="/ppt/slides/slide5.xml" Id="R44c9659b7d85485e" /><Relationship Type="http://schemas.openxmlformats.org/officeDocument/2006/relationships/slide" Target="/ppt/slides/slide6.xml" Id="R4ab2ad0a319b43b7" /><Relationship Type="http://schemas.openxmlformats.org/officeDocument/2006/relationships/slide" Target="/ppt/slides/slide7.xml" Id="Rc18c4cd1fd16445c" /><Relationship Type="http://schemas.openxmlformats.org/officeDocument/2006/relationships/slide" Target="/ppt/slides/slide8.xml" Id="R9bbbfdb2aa034e3f" /><Relationship Type="http://schemas.openxmlformats.org/officeDocument/2006/relationships/slide" Target="/ppt/slides/slide9.xml" Id="R4cca15a719524bff" /><Relationship Type="http://schemas.openxmlformats.org/officeDocument/2006/relationships/slide" Target="/ppt/slides/slide10.xml" Id="R869d1b027ee645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4ee7136d363425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f61f3c2cd840ad" /><Relationship Type="http://schemas.openxmlformats.org/officeDocument/2006/relationships/notesMaster" Target="/ppt/notesMasters/notesMaster1.xml" Id="R43152164d39f4c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5c7f491a2c44517" /><Relationship Type="http://schemas.openxmlformats.org/officeDocument/2006/relationships/notesMaster" Target="/ppt/notesMasters/notesMaster1.xml" Id="Rf2dda93f262c4d2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46c58022af1496f" /><Relationship Type="http://schemas.openxmlformats.org/officeDocument/2006/relationships/notesMaster" Target="/ppt/notesMasters/notesMaster1.xml" Id="R5f28c6d4376742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ca3ecfff8f4599" /><Relationship Type="http://schemas.openxmlformats.org/officeDocument/2006/relationships/notesMaster" Target="/ppt/notesMasters/notesMaster1.xml" Id="R6fecfce93a6640c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4c650e1506348dc" /><Relationship Type="http://schemas.openxmlformats.org/officeDocument/2006/relationships/notesMaster" Target="/ppt/notesMasters/notesMaster1.xml" Id="Rc3edf9cf32244a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61cadddac64db8" /><Relationship Type="http://schemas.openxmlformats.org/officeDocument/2006/relationships/notesMaster" Target="/ppt/notesMasters/notesMaster1.xml" Id="Rc861c74f839747a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d3a8b4272040bc" /><Relationship Type="http://schemas.openxmlformats.org/officeDocument/2006/relationships/notesMaster" Target="/ppt/notesMasters/notesMaster1.xml" Id="R704ae27f63d347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b49c811777648fd" /><Relationship Type="http://schemas.openxmlformats.org/officeDocument/2006/relationships/notesMaster" Target="/ppt/notesMasters/notesMaster1.xml" Id="R27c6f19b4931423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85a43b36af44408" /><Relationship Type="http://schemas.openxmlformats.org/officeDocument/2006/relationships/notesMaster" Target="/ppt/notesMasters/notesMaster1.xml" Id="Rb91977aa09ff4c9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fb1b5ee8adc469e" /><Relationship Type="http://schemas.openxmlformats.org/officeDocument/2006/relationships/notesMaster" Target="/ppt/notesMasters/notesMaster1.xml" Id="Rd0768ac3d1454d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Адресат: СП «Красноборская детская библиотека», СП «Дябринская библиотека»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Кратко назвать маршрут встречи. Базовый сценарий можно провести без презентации.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Евгений Шварц умел брать знакомую сказку и задавать ей новые вопросы. Что сильнее: страх или смелость, приказ или совесть, волшебство или человеческий выбор?</a:t>
            </a:r>
          </a:p>
          <a:p xmlns:a="http://schemas.openxmlformats.org/drawingml/2006/main">
            <a:r>
              <a:t>Ведущий: Сегодня правильный ответ приносит балл, но объяснённый ответ ценнее простого угадывания.</a:t>
            </a:r>
          </a:p>
          <a:p xmlns:a="http://schemas.openxmlformats.org/drawingml/2006/main">
            <a:r>
              <a:t>Действие: Разделить участников на команды.</a:t>
            </a:r>
          </a:p>
          <a:p xmlns:a="http://schemas.openxmlformats.org/drawingml/2006/main">
            <a:r>
              <a:t>Действие: Предложить придумать название по одному из сказочных предметов.</a:t>
            </a:r>
          </a:p>
          <a:p xmlns:a="http://schemas.openxmlformats.org/drawingml/2006/main">
            <a:r>
              <a:t>Переход: Выдать конверты и перейти к краткой справке.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Шварц писал пьесы и киносценарии, в которых сказочное правило проверяет характер человека.</a:t>
            </a:r>
          </a:p>
          <a:p xmlns:a="http://schemas.openxmlformats.org/drawingml/2006/main">
            <a:r>
              <a:t>Ведущий: В центре его историй часто оказывается выбор, который нельзя переложить на волшебника.</a:t>
            </a:r>
          </a:p>
          <a:p xmlns:a="http://schemas.openxmlformats.org/drawingml/2006/main">
            <a:r>
              <a:t>Действие: Показать книги и назвать доступные в фонде произведения.</a:t>
            </a:r>
          </a:p>
          <a:p xmlns:a="http://schemas.openxmlformats.org/drawingml/2006/main">
            <a:r>
              <a:t>Действие: Уточнить, что юбилей составляет 130 лет, несмотря на иную цифру в первоначальном плане.</a:t>
            </a:r>
          </a:p>
          <a:p xmlns:a="http://schemas.openxmlformats.org/drawingml/2006/main">
            <a:r>
              <a:t>Переход: Перейти к названиям произведений.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Команда получает название. За две минуты определите, что в нём похоже на обычную сказку и какой взрослый вопрос скрыт внутри.</a:t>
            </a:r>
          </a:p>
          <a:p xmlns:a="http://schemas.openxmlformats.org/drawingml/2006/main">
            <a:r>
              <a:t>Ведущий: Ответьте двумя короткими фразами: сказочный признак и вопрос произведения.</a:t>
            </a:r>
          </a:p>
          <a:p xmlns:a="http://schemas.openxmlformats.org/drawingml/2006/main">
            <a:r>
              <a:t>Действие: Раздать названия.</a:t>
            </a:r>
          </a:p>
          <a:p xmlns:a="http://schemas.openxmlformats.org/drawingml/2006/main">
            <a:r>
              <a:t>Действие: Принять варианты и дополнить их ответами ведущего.</a:t>
            </a:r>
          </a:p>
          <a:p xmlns:a="http://schemas.openxmlformats.org/drawingml/2006/main">
            <a:r>
              <a:t>Переход: От названия «Сказка о потерянном времени» перейти к следующему раунду.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Герои теряют не минуты на циферблате, а возможность сделать нужное дело. Расположите пять дел по приоритету.</a:t>
            </a:r>
          </a:p>
          <a:p xmlns:a="http://schemas.openxmlformats.org/drawingml/2006/main">
            <a:r>
              <a:t>Ведущий: Единственного правильного порядка нет. Балл получает команда, которая отличает срочное дело от важного и объясняет выбор.</a:t>
            </a:r>
          </a:p>
          <a:p xmlns:a="http://schemas.openxmlformats.org/drawingml/2006/main">
            <a:r>
              <a:t>Действие: Дать 3 минуты.</a:t>
            </a:r>
          </a:p>
          <a:p xmlns:a="http://schemas.openxmlformats.org/drawingml/2006/main">
            <a:r>
              <a:t>Действие: Попросить команды поменяться одним пунктом и назвать причину.</a:t>
            </a:r>
          </a:p>
          <a:p xmlns:a="http://schemas.openxmlformats.org/drawingml/2006/main">
            <a:r>
              <a:t>Переход: Подвести итог: время возвращается не обещанием, а действием.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Определите тип героя и назовите произведение или ситуацию, где он мог бы появиться.</a:t>
            </a:r>
          </a:p>
          <a:p xmlns:a="http://schemas.openxmlformats.org/drawingml/2006/main">
            <a:r>
              <a:t>Ведущий: Засчитывается не имя, а логично объяснённый характер.</a:t>
            </a:r>
          </a:p>
          <a:p xmlns:a="http://schemas.openxmlformats.org/drawingml/2006/main">
            <a:r>
              <a:t>Действие: Прочитать четыре карточки.</a:t>
            </a:r>
          </a:p>
          <a:p xmlns:a="http://schemas.openxmlformats.org/drawingml/2006/main">
            <a:r>
              <a:t>Действие: За каждый аргументированный ответ дать один балл.</a:t>
            </a:r>
          </a:p>
          <a:p xmlns:a="http://schemas.openxmlformats.org/drawingml/2006/main">
            <a:r>
              <a:t>Переход: Спросить, какой характер чаще всего меняется в сказках Шварца.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Закончите фразу: «Обыкновенное чудо — это когда человек…».</a:t>
            </a:r>
          </a:p>
          <a:p xmlns:a="http://schemas.openxmlformats.org/drawingml/2006/main">
            <a:r>
              <a:t>Ведущий: Подходят ответы о помощи, честности, смелости, внимании и труде. Главное, чтобы чудо зависело от поступка.</a:t>
            </a:r>
          </a:p>
          <a:p xmlns:a="http://schemas.openxmlformats.org/drawingml/2006/main">
            <a:r>
              <a:t>Действие: Дать минуту на запись.</a:t>
            </a:r>
          </a:p>
          <a:p xmlns:a="http://schemas.openxmlformats.org/drawingml/2006/main">
            <a:r>
              <a:t>Действие: Собрать 5–6 коротких ответов без ранжирования.</a:t>
            </a:r>
          </a:p>
          <a:p xmlns:a="http://schemas.openxmlformats.org/drawingml/2006/main">
            <a:r>
              <a:t>Переход: Выбрать один ответ, который можно разместить рядом с книжной выставкой.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Ведущий: Сказка Шварца заканчивается, а вопрос остаётся читателю. Выберите книгу, в которой хотите проверить свой сегодняшний ответ.</a:t>
            </a:r>
          </a:p>
          <a:p xmlns:a="http://schemas.openxmlformats.org/drawingml/2006/main">
            <a:r>
              <a:t>Ведущий: Победила команда, которая не только знала названия, но и лучше объясняла выбор.</a:t>
            </a:r>
          </a:p>
          <a:p xmlns:a="http://schemas.openxmlformats.org/drawingml/2006/main">
            <a:r>
              <a:t>Действие: Подсчитать баллы.</a:t>
            </a:r>
          </a:p>
          <a:p xmlns:a="http://schemas.openxmlformats.org/drawingml/2006/main">
            <a:r>
              <a:t>Действие: Вручить всем командам словесные номинации без ранжирования.</a:t>
            </a:r>
          </a:p>
          <a:p xmlns:a="http://schemas.openxmlformats.org/drawingml/2006/main">
            <a:r>
              <a:t>Переход: Пригласить участников выбрать книгу.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Завершить встречу по сценарию и пригласить участников к книжной выставке.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568e5856bb471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552988b3c64757" /><Relationship Type="http://schemas.openxmlformats.org/officeDocument/2006/relationships/slideLayout" Target="/ppt/slideLayouts/slideLayout1.xml" Id="R461b4205ce0448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1b4205ce0448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109d4dff824a4a" /><Relationship Type="http://schemas.openxmlformats.org/officeDocument/2006/relationships/notesSlide" Target="/ppt/notesSlides/notesSlide1.xml" Id="R0596040711d04c7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1b372242dc4b71" /><Relationship Type="http://schemas.openxmlformats.org/officeDocument/2006/relationships/notesSlide" Target="/ppt/notesSlides/notesSlide2.xml" Id="R8e2ed8d2dcd64d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c8b72207064d97" /><Relationship Type="http://schemas.openxmlformats.org/officeDocument/2006/relationships/notesSlide" Target="/ppt/notesSlides/notesSlide3.xml" Id="Rcd932d974b96430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f6d3767dfc474a" /><Relationship Type="http://schemas.openxmlformats.org/officeDocument/2006/relationships/notesSlide" Target="/ppt/notesSlides/notesSlide4.xml" Id="R936f777657434c5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a312cef4ac46db" /><Relationship Type="http://schemas.openxmlformats.org/officeDocument/2006/relationships/notesSlide" Target="/ppt/notesSlides/notesSlide5.xml" Id="R341ddbff225c4c6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d102599ded4ebd" /><Relationship Type="http://schemas.openxmlformats.org/officeDocument/2006/relationships/notesSlide" Target="/ppt/notesSlides/notesSlide6.xml" Id="R8a9b14cf2ee4449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89ac266004089" /><Relationship Type="http://schemas.openxmlformats.org/officeDocument/2006/relationships/notesSlide" Target="/ppt/notesSlides/notesSlide7.xml" Id="R81fcdbdec30046e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2e4bba15cf4221" /><Relationship Type="http://schemas.openxmlformats.org/officeDocument/2006/relationships/notesSlide" Target="/ppt/notesSlides/notesSlide8.xml" Id="R326a43565a12423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e71bf3590e4405" /><Relationship Type="http://schemas.openxmlformats.org/officeDocument/2006/relationships/notesSlide" Target="/ppt/notesSlides/notesSlide9.xml" Id="R709a4fa4f4a641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4b2d2ab1b442c" /><Relationship Type="http://schemas.openxmlformats.org/officeDocument/2006/relationships/notesSlide" Target="/ppt/notesSlides/notesSlide10.xml" Id="R0e5f2db87cc64c7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93A5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6EBA82-C5FF-4C3B-AF90-0B5A4ADEB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143000"/>
            <a:ext cx="1033462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b">
            <a:noAutofit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9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Обыкновенное чудо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3C28BD-AF94-406A-B5E0-DF26DD88D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238500"/>
            <a:ext cx="8096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F6F1D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6F1DB"/>
                </a:solidFill>
                <a:latin typeface="DejaVu Sans"/>
                <a:ea typeface="DejaVu Sans"/>
                <a:cs typeface="DejaVu Sans"/>
              </a:rPr>
              <a:t>Командная литературная игра</a:t>
            </a:r>
          </a:p>
          <a:p xmlns:a="http://schemas.openxmlformats.org/drawingml/2006/main">
            <a:pPr algn="l">
              <a:defRPr sz="1875" b="0">
                <a:solidFill>
                  <a:srgbClr val="F6F1D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6F1DB"/>
                </a:solidFill>
                <a:latin typeface="DejaVu Sans"/>
                <a:ea typeface="DejaVu Sans"/>
                <a:cs typeface="DejaVu Sans"/>
              </a:rPr>
              <a:t>Дети 9–13 лет</a:t>
            </a:r>
          </a:p>
          <a:p xmlns:a="http://schemas.openxmlformats.org/drawingml/2006/main">
            <a:pPr algn="l">
              <a:defRPr sz="1875" b="0">
                <a:solidFill>
                  <a:srgbClr val="F6F1DB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6F1DB"/>
                </a:solidFill>
                <a:latin typeface="DejaVu Sans"/>
                <a:ea typeface="DejaVu Sans"/>
                <a:cs typeface="DejaVu Sans"/>
              </a:rPr>
              <a:t>40 минут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56EFB3-4F47-4BD5-BC2C-360EBF78E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619750"/>
            <a:ext cx="781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МБУ «Красноборская библиотечная система»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4FD20-306D-49E9-81D5-3E6CE9C95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67125"/>
            <a:ext cx="17145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660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660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4704952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2AAA1-2D4F-4163-A3D9-E9EC0D7F3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572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Сегодня на встрече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142B3-9968-4A6C-8CA1-3E46F289A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428750"/>
            <a:ext cx="9906000" cy="428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Начало игры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Короткая справка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Раунд Сказочный паспорт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Раунд Часы спешат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Раунд Кто сказал бы так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Творческое задание</a:t>
            </a:r>
          </a:p>
          <a:p xmlns:a="http://schemas.openxmlformats.org/drawingml/2006/main">
            <a:pPr marL="279400" indent="-127000">
              <a:spcAft>
                <a:spcPts val="1000"/>
              </a:spcAft>
              <a:buChar char="•"/>
              <a:def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725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Финал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F656CE-944E-485E-A9B3-1E32250F8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2763241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6C1BAC-334A-4331-90F1-AC1541192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E5427A-69E7-4C63-8C2A-4234C352E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Знакомая сказка с новыми вопросами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44532-5C96-45B2-BC3D-5A36A7678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0–4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B8AE43-D62D-4B86-ADE0-1031BECEA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Командная игра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Главное правило: объяснять выбор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Можно пользоваться книгами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7DEEA2-DB7F-4478-9F22-79ED5023C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544895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DF0753-6B90-43F8-9225-FFF722E0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F3818-0DD4-404B-B3BF-9AA1CF681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Евгений Шварц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138290-0B15-46D1-80C6-391368E00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4–8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9A760F-0790-4084-9980-235AA4EB2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21 октября 1896 года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Драматург и писатель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130 лет со дня рождения в 2026 году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054BD1-91EB-4BAD-A115-689C901F0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8297898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109DE3-3B48-4C93-91EC-126ACAA5D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669425-5690-4A13-BC10-45334353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Сказочный паспорт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D7AEE8-2043-4ABC-B4FD-D3AE0A4B9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8–14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B1E11-B559-4A4D-AE42-4824D204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Сказка о потерянном времени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Дракон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Обыкновенное чудо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Золушка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2D59AC-D86C-4399-953D-F7311082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941985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21110C-594E-4EF5-95CB-1443E2B7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96ACA5-9F38-4FCF-AD1B-4B5016F4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Часы спешат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6EF387-198E-44AD-B64A-72942946F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14–22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B87D2C-BA51-4CEC-81E3-ED9D17B1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Помочь человеку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Подготовить дело к завтра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Дочитать интересную главу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Посмотреть ещё один короткий ролик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Навести порядок на рабочем месте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59BAC2-E394-4279-8B8A-66CDA31B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775217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4DDD09-6000-421C-8EB9-EE566ABBD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A95CC-1C38-45B7-A280-A80513F4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Кто сказал бы так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F768AB-23C9-4CF2-8E99-49FE81B8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22–30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421E7A-529F-4113-9456-FEF4F68D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Избегает ответственности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Действует вопреки страху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Возвращает потерянное делом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Верит, что доброты достаточно без решительности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6E80D-A358-4F12-B049-D7B5E0E03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72117945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121AFB-B3D4-4632-B714-A14C5250F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44D42B-B0EA-435D-83FE-12126CAA5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Обыкновенное чудо рядом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BB1567-FDCD-4119-8E1E-F1F4F12F4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30–36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8446D5-34F5-450C-995F-4212C9B84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Помощь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Честность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Смелость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Внимание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18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Труд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457BF9-F0AC-43CF-A0E4-44AC60C1A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8777302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1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E57939-ABDA-4892-9FBB-2573C1A3F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66750"/>
            <a:ext cx="180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DEEE7-1E03-4416-8686-DFB8E0FC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71500"/>
            <a:ext cx="866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Книжный выбор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850E22-AD74-40F8-A0E0-A3186922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476375"/>
            <a:ext cx="1524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36–40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281F67-6A37-4E9F-AA41-9C8130BA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8875" y="1952625"/>
            <a:ext cx="8429625" cy="3619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Сказка о потерянном времени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Дракон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Обыкновенное чудо</a:t>
            </a:r>
          </a:p>
          <a:p xmlns:a="http://schemas.openxmlformats.org/drawingml/2006/main">
            <a:pPr marL="279400" indent="-127000">
              <a:spcAft>
                <a:spcPts val="1400"/>
              </a:spcAft>
              <a:buChar char="•"/>
              <a:def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defRPr>
            </a:pPr>
            <a:r>
              <a:rPr sz="2100">
                <a:solidFill>
                  <a:srgbClr val="13232F"/>
                </a:solidFill>
                <a:latin typeface="DejaVu Sans"/>
                <a:ea typeface="DejaVu Sans"/>
                <a:cs typeface="DejaVu Sans"/>
              </a:rPr>
              <a:t>Золушка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04D3EC-C09C-4453-8DF9-F45F61AF6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93A5A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8733838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3232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D9B566-7411-472F-A6CB-B78FFFB1A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904875"/>
            <a:ext cx="10001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Книжное продолжение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DC0E07-3F86-42C9-9982-C63E779E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381250"/>
            <a:ext cx="9334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6F1DB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6F1DB"/>
                </a:solidFill>
                <a:latin typeface="DejaVu Sans"/>
                <a:ea typeface="DejaVu Sans"/>
                <a:cs typeface="DejaVu Sans"/>
              </a:rPr>
              <a:t>Выберите книгу с выставки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6F1DB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6F1DB"/>
                </a:solidFill>
                <a:latin typeface="DejaVu Sans"/>
                <a:ea typeface="DejaVu Sans"/>
                <a:cs typeface="DejaVu Sans"/>
              </a:rPr>
              <a:t>Запишите название и автора</a:t>
            </a:r>
          </a:p>
          <a:p xmlns:a="http://schemas.openxmlformats.org/drawingml/2006/main">
            <a:pPr marL="279400" indent="-127000">
              <a:spcAft>
                <a:spcPts val="1800"/>
              </a:spcAft>
              <a:buChar char="•"/>
              <a:defRPr sz="2250">
                <a:solidFill>
                  <a:srgbClr val="F6F1DB"/>
                </a:solidFill>
                <a:latin typeface="DejaVu Sans"/>
                <a:ea typeface="DejaVu Sans"/>
                <a:cs typeface="DejaVu Sans"/>
              </a:defRPr>
            </a:pPr>
            <a:r>
              <a:rPr sz="2250">
                <a:solidFill>
                  <a:srgbClr val="F6F1DB"/>
                </a:solidFill>
                <a:latin typeface="DejaVu Sans"/>
                <a:ea typeface="DejaVu Sans"/>
                <a:cs typeface="DejaVu Sans"/>
              </a:rPr>
              <a:t>Продолжите разговор дома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AC1D69-334B-41E7-B34F-B4D61BF6F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619750"/>
            <a:ext cx="666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Спасибо за участие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9DF55-9264-499A-A086-DCB44C268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238875"/>
            <a:ext cx="523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0">
                <a:solidFill>
                  <a:srgbClr val="E6B84A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E6B84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1452491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2026-09-17T07:23:00.4370000Z</dcterms:created>
  <dcterms:modified xsi:type="dcterms:W3CDTF">2026-09-17T07:23:00.4370000Z</dcterms:modified>
</coreProperties>
</file>