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8e936efca24282" /><Relationship Type="http://schemas.openxmlformats.org/officeDocument/2006/relationships/extended-properties" Target="/docProps/app.xml" Id="R85694901e2a741ce" /><Relationship Type="http://schemas.openxmlformats.org/officeDocument/2006/relationships/officeDocument" Target="/ppt/presentation.xml" Id="R892f8e80fbac45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8ab39e77c645eb"/>
  </p:sldMasterIdLst>
  <p:notesMasterIdLst>
    <p:notesMasterId xmlns:r="http://schemas.openxmlformats.org/officeDocument/2006/relationships" r:id="R448f08e13c63480c"/>
  </p:notesMasterIdLst>
  <p:sldIdLst>
    <p:sldId xmlns:r="http://schemas.openxmlformats.org/officeDocument/2006/relationships" id="256" r:id="R41c855d8809c4a48"/>
    <p:sldId xmlns:r="http://schemas.openxmlformats.org/officeDocument/2006/relationships" id="257" r:id="Re8194681d2eb40ba"/>
    <p:sldId xmlns:r="http://schemas.openxmlformats.org/officeDocument/2006/relationships" id="258" r:id="Ra037df2d344c439f"/>
    <p:sldId xmlns:r="http://schemas.openxmlformats.org/officeDocument/2006/relationships" id="259" r:id="R1c71c2f3e2bc48f6"/>
    <p:sldId xmlns:r="http://schemas.openxmlformats.org/officeDocument/2006/relationships" id="260" r:id="Raf81476c87504c97"/>
    <p:sldId xmlns:r="http://schemas.openxmlformats.org/officeDocument/2006/relationships" id="261" r:id="R799f93818037408e"/>
    <p:sldId xmlns:r="http://schemas.openxmlformats.org/officeDocument/2006/relationships" id="262" r:id="R86cef5366e684520"/>
    <p:sldId xmlns:r="http://schemas.openxmlformats.org/officeDocument/2006/relationships" id="263" r:id="Rbc9fd748146b44e0"/>
    <p:sldId xmlns:r="http://schemas.openxmlformats.org/officeDocument/2006/relationships" id="264" r:id="R0f2d731b08ff4915"/>
    <p:sldId xmlns:r="http://schemas.openxmlformats.org/officeDocument/2006/relationships" id="265" r:id="Rfa5338a3c15f4c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08ad446f0142d6" /><Relationship Type="http://schemas.openxmlformats.org/officeDocument/2006/relationships/slideMaster" Target="/ppt/slideMasters/slideMaster1.xml" Id="R9e8ab39e77c645eb" /><Relationship Type="http://schemas.openxmlformats.org/officeDocument/2006/relationships/notesMaster" Target="/ppt/notesMasters/notesMaster1.xml" Id="R448f08e13c63480c" /><Relationship Type="http://schemas.openxmlformats.org/officeDocument/2006/relationships/presProps" Target="/ppt/presProps.xml" Id="R54dd9b487c0341f8" /><Relationship Type="http://schemas.openxmlformats.org/officeDocument/2006/relationships/tableStyles" Target="/ppt/tableStyles.xml" Id="R30f4f1ccc1ab483b" /><Relationship Type="http://schemas.openxmlformats.org/officeDocument/2006/relationships/slide" Target="/ppt/slides/slide1.xml" Id="R41c855d8809c4a48" /><Relationship Type="http://schemas.openxmlformats.org/officeDocument/2006/relationships/slide" Target="/ppt/slides/slide2.xml" Id="Re8194681d2eb40ba" /><Relationship Type="http://schemas.openxmlformats.org/officeDocument/2006/relationships/slide" Target="/ppt/slides/slide3.xml" Id="Ra037df2d344c439f" /><Relationship Type="http://schemas.openxmlformats.org/officeDocument/2006/relationships/slide" Target="/ppt/slides/slide4.xml" Id="R1c71c2f3e2bc48f6" /><Relationship Type="http://schemas.openxmlformats.org/officeDocument/2006/relationships/slide" Target="/ppt/slides/slide5.xml" Id="Raf81476c87504c97" /><Relationship Type="http://schemas.openxmlformats.org/officeDocument/2006/relationships/slide" Target="/ppt/slides/slide6.xml" Id="R799f93818037408e" /><Relationship Type="http://schemas.openxmlformats.org/officeDocument/2006/relationships/slide" Target="/ppt/slides/slide7.xml" Id="R86cef5366e684520" /><Relationship Type="http://schemas.openxmlformats.org/officeDocument/2006/relationships/slide" Target="/ppt/slides/slide8.xml" Id="Rbc9fd748146b44e0" /><Relationship Type="http://schemas.openxmlformats.org/officeDocument/2006/relationships/slide" Target="/ppt/slides/slide9.xml" Id="R0f2d731b08ff4915" /><Relationship Type="http://schemas.openxmlformats.org/officeDocument/2006/relationships/slide" Target="/ppt/slides/slide10.xml" Id="Rfa5338a3c15f4c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661de3bb1944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af459e069a45dc" /><Relationship Type="http://schemas.openxmlformats.org/officeDocument/2006/relationships/notesMaster" Target="/ppt/notesMasters/notesMaster1.xml" Id="Rfa61f8c10f2d4c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39e65260a7465d" /><Relationship Type="http://schemas.openxmlformats.org/officeDocument/2006/relationships/notesMaster" Target="/ppt/notesMasters/notesMaster1.xml" Id="Rf3b42338b58445b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cdde3510954068" /><Relationship Type="http://schemas.openxmlformats.org/officeDocument/2006/relationships/notesMaster" Target="/ppt/notesMasters/notesMaster1.xml" Id="Rd08a09ccf3c8497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ad0a4a40294868" /><Relationship Type="http://schemas.openxmlformats.org/officeDocument/2006/relationships/notesMaster" Target="/ppt/notesMasters/notesMaster1.xml" Id="R7cc9748f95324b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5b16141c6f434d" /><Relationship Type="http://schemas.openxmlformats.org/officeDocument/2006/relationships/notesMaster" Target="/ppt/notesMasters/notesMaster1.xml" Id="R06e4a12bff9445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670026b11d474a" /><Relationship Type="http://schemas.openxmlformats.org/officeDocument/2006/relationships/notesMaster" Target="/ppt/notesMasters/notesMaster1.xml" Id="Ra21734c31be449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a1607f3a3df47af" /><Relationship Type="http://schemas.openxmlformats.org/officeDocument/2006/relationships/notesMaster" Target="/ppt/notesMasters/notesMaster1.xml" Id="R79c3c5fe0dfd4f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5125ce7dfb4cda" /><Relationship Type="http://schemas.openxmlformats.org/officeDocument/2006/relationships/notesMaster" Target="/ppt/notesMasters/notesMaster1.xml" Id="R0982d185f1a74e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8a2e9f4b9d4723" /><Relationship Type="http://schemas.openxmlformats.org/officeDocument/2006/relationships/notesMaster" Target="/ppt/notesMasters/notesMaster1.xml" Id="R65d204506ba74e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b9d1a05a544c80" /><Relationship Type="http://schemas.openxmlformats.org/officeDocument/2006/relationships/notesMaster" Target="/ppt/notesMasters/notesMaster1.xml" Id="R6749f88d810f47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«Алексеевская библиотека», СП «Дябринская библиотека», СП «Пермогорская библиотека», СП «Сакулинская библиотека», СП «Куликовская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Сегодня мы отмечаем не число в паспорте, а опыт, интерес к жизни и право человека оставаться участником общих дел.</a:t>
            </a:r>
          </a:p>
          <a:p xmlns:a="http://schemas.openxmlformats.org/drawingml/2006/main">
            <a:r>
              <a:t>Ведущий: Можно отвечать коротко, подробно или передать слово дальше. Личная история звучит только тогда, когда вы хотите ею поделиться.</a:t>
            </a:r>
          </a:p>
          <a:p xmlns:a="http://schemas.openxmlformats.org/drawingml/2006/main">
            <a:r>
              <a:t>Действие: Поздороваться с каждым участником.</a:t>
            </a:r>
          </a:p>
          <a:p xmlns:a="http://schemas.openxmlformats.org/drawingml/2006/main">
            <a:r>
              <a:t>Действие: Коротко назвать план встречи.</a:t>
            </a:r>
          </a:p>
          <a:p xmlns:a="http://schemas.openxmlformats.org/drawingml/2006/main">
            <a:r>
              <a:t>Переход: Перейти к безопасному кругу начала.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Назовите одну хорошую новость последней недели. Это может быть встреча, книга, звонок близкого, погода или завершённое дело.</a:t>
            </a:r>
          </a:p>
          <a:p xmlns:a="http://schemas.openxmlformats.org/drawingml/2006/main">
            <a:r>
              <a:t>Ведущий: Если сегодня не хочется говорить, передайте слово соседу.</a:t>
            </a:r>
          </a:p>
          <a:p xmlns:a="http://schemas.openxmlformats.org/drawingml/2006/main">
            <a:r>
              <a:t>Действие: Начать с собственной нейтральной новости.</a:t>
            </a:r>
          </a:p>
          <a:p xmlns:a="http://schemas.openxmlformats.org/drawingml/2006/main">
            <a:r>
              <a:t>Действие: Не комментировать ответы оценочно.</a:t>
            </a:r>
          </a:p>
          <a:p xmlns:a="http://schemas.openxmlformats.org/drawingml/2006/main">
            <a:r>
              <a:t>Переход: Поблагодарить и перейти к книжной осени.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Посмотрите на обложки и выберите книгу, которой подходит один осенний цвет, запах или звук.</a:t>
            </a:r>
          </a:p>
          <a:p xmlns:a="http://schemas.openxmlformats.org/drawingml/2006/main">
            <a:r>
              <a:t>Ведущий: Я прочитаю короткий фрагмент из имеющегося издания. После чтения можно назвать одно слово, которое осталось с вами.</a:t>
            </a:r>
          </a:p>
          <a:p xmlns:a="http://schemas.openxmlformats.org/drawingml/2006/main">
            <a:r>
              <a:t>Действие: Показать 4–6 книг.</a:t>
            </a:r>
          </a:p>
          <a:p xmlns:a="http://schemas.openxmlformats.org/drawingml/2006/main">
            <a:r>
              <a:t>Действие: Прочитать заранее выбранный фрагмент до 120 слов.</a:t>
            </a:r>
          </a:p>
          <a:p xmlns:a="http://schemas.openxmlformats.org/drawingml/2006/main">
            <a:r>
              <a:t>Действие: Собрать ответы без обсуждения правильности.</a:t>
            </a:r>
          </a:p>
          <a:p xmlns:a="http://schemas.openxmlformats.org/drawingml/2006/main">
            <a:r>
              <a:t>Переход: Связать прозвучавшие слова с пословицами.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Я начинаю пословицу. Закончите её вместе или выберите подходящее окончание из карточек.</a:t>
            </a:r>
          </a:p>
          <a:p xmlns:a="http://schemas.openxmlformats.org/drawingml/2006/main">
            <a:r>
              <a:t>Ведущий: Если известен другой вариант, назовите его. Живой язык допускает местные формы.</a:t>
            </a:r>
          </a:p>
          <a:p xmlns:a="http://schemas.openxmlformats.org/drawingml/2006/main">
            <a:r>
              <a:t>Действие: Провести шесть пословиц.</a:t>
            </a:r>
          </a:p>
          <a:p xmlns:a="http://schemas.openxmlformats.org/drawingml/2006/main">
            <a:r>
              <a:t>Действие: После каждой попросить привести жизненную ситуацию, но только по желанию.</a:t>
            </a:r>
          </a:p>
          <a:p xmlns:a="http://schemas.openxmlformats.org/drawingml/2006/main">
            <a:r>
              <a:t>Переход: От последней пословицы перейти к дому и песням.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Назовите произведение, которое подходит к одному из трёх описаний, и объясните личную ассоциацию.</a:t>
            </a:r>
          </a:p>
          <a:p xmlns:a="http://schemas.openxmlformats.org/drawingml/2006/main">
            <a:r>
              <a:t>Ведущий: Музыку включаем только из легального источника. Если аппаратуры нет, достаточно назвать песню и вспомнить одну связанную с ней историю.</a:t>
            </a:r>
          </a:p>
          <a:p xmlns:a="http://schemas.openxmlformats.org/drawingml/2006/main">
            <a:r>
              <a:t>Действие: Принять 4–5 ответов.</a:t>
            </a:r>
          </a:p>
          <a:p xmlns:a="http://schemas.openxmlformats.org/drawingml/2006/main">
            <a:r>
              <a:t>Действие: Не требовать исполнения песни.</a:t>
            </a:r>
          </a:p>
          <a:p xmlns:a="http://schemas.openxmlformats.org/drawingml/2006/main">
            <a:r>
              <a:t>Переход: Подвести к разговору о том, что важно передать дальше.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Закончите одну фразу на большом листе или скажите библиотекарю, чтобы он записал.</a:t>
            </a:r>
          </a:p>
          <a:p xmlns:a="http://schemas.openxmlformats.org/drawingml/2006/main">
            <a:r>
              <a:t>Ведущий: Лист станет итогом встречи. Фотографировать его можно только после согласия участников.</a:t>
            </a:r>
          </a:p>
          <a:p xmlns:a="http://schemas.openxmlformats.org/drawingml/2006/main">
            <a:r>
              <a:t>Действие: Дать 4 минуты.</a:t>
            </a:r>
          </a:p>
          <a:p xmlns:a="http://schemas.openxmlformats.org/drawingml/2006/main">
            <a:r>
              <a:t>Действие: Прочитать записи без указания авторов, если так спокойнее группе.</a:t>
            </a:r>
          </a:p>
          <a:p xmlns:a="http://schemas.openxmlformats.org/drawingml/2006/main">
            <a:r>
              <a:t>Переход: Поблагодарить за конкретные советы.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Спасибо за разговор, в котором опыт не был лекцией, а стал живой частью общей памяти.</a:t>
            </a:r>
          </a:p>
          <a:p xmlns:a="http://schemas.openxmlformats.org/drawingml/2006/main">
            <a:r>
              <a:t>Ведущий: Пусть в библиотеке всегда будет место для вашей книги, вашей истории и вашего вопроса.</a:t>
            </a:r>
          </a:p>
          <a:p xmlns:a="http://schemas.openxmlformats.org/drawingml/2006/main">
            <a:r>
              <a:t>Действие: Предложить выбрать книгу.</a:t>
            </a:r>
          </a:p>
          <a:p xmlns:a="http://schemas.openxmlformats.org/drawingml/2006/main">
            <a:r>
              <a:t>Действие: Сообщить дату следующей встречи клуба.</a:t>
            </a:r>
          </a:p>
          <a:p xmlns:a="http://schemas.openxmlformats.org/drawingml/2006/main">
            <a:r>
              <a:t>Переход: Сохранить лист советов и отметить книги, вызвавшие интерес.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c8235ef58b4f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26c35a06da45e9" /><Relationship Type="http://schemas.openxmlformats.org/officeDocument/2006/relationships/slideLayout" Target="/ppt/slideLayouts/slideLayout1.xml" Id="R8afde14a100c40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afde14a100c40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ebc99525264b41" /><Relationship Type="http://schemas.openxmlformats.org/officeDocument/2006/relationships/notesSlide" Target="/ppt/notesSlides/notesSlide1.xml" Id="Rde6a1580f04d43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66b8f5bde2442e" /><Relationship Type="http://schemas.openxmlformats.org/officeDocument/2006/relationships/notesSlide" Target="/ppt/notesSlides/notesSlide2.xml" Id="R3c7bfe447e4241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c9e2538cb42d0" /><Relationship Type="http://schemas.openxmlformats.org/officeDocument/2006/relationships/notesSlide" Target="/ppt/notesSlides/notesSlide3.xml" Id="Rf29d02195e1a455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05025d01ee4d10" /><Relationship Type="http://schemas.openxmlformats.org/officeDocument/2006/relationships/notesSlide" Target="/ppt/notesSlides/notesSlide4.xml" Id="R854f7d5280f24f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9bf6f501b4df3" /><Relationship Type="http://schemas.openxmlformats.org/officeDocument/2006/relationships/notesSlide" Target="/ppt/notesSlides/notesSlide5.xml" Id="R45cd086574464d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13c6793f0f4823" /><Relationship Type="http://schemas.openxmlformats.org/officeDocument/2006/relationships/notesSlide" Target="/ppt/notesSlides/notesSlide6.xml" Id="Rf90b1d3cf4464f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aa786b63a942d0" /><Relationship Type="http://schemas.openxmlformats.org/officeDocument/2006/relationships/notesSlide" Target="/ppt/notesSlides/notesSlide7.xml" Id="Rdf9fabed473548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cd552b07934e07" /><Relationship Type="http://schemas.openxmlformats.org/officeDocument/2006/relationships/notesSlide" Target="/ppt/notesSlides/notesSlide8.xml" Id="R3e85e7f2560a48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eaf91ad60403c" /><Relationship Type="http://schemas.openxmlformats.org/officeDocument/2006/relationships/notesSlide" Target="/ppt/notesSlides/notesSlide9.xml" Id="Rfc778e40ed9549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39b7387294173" /><Relationship Type="http://schemas.openxmlformats.org/officeDocument/2006/relationships/notesSlide" Target="/ppt/notesSlides/notesSlide10.xml" Id="Re4db40b0eddf43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540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49C4BF-61F8-44D9-B5E0-54D53A97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Осень мудрости пора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EE76D4-B7EC-4046-AB1C-43BA36C7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5EF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EFE8"/>
                </a:solidFill>
                <a:latin typeface="DejaVu Sans"/>
                <a:ea typeface="DejaVu Sans"/>
                <a:cs typeface="DejaVu Sans"/>
              </a:rPr>
              <a:t>Ретро вечер или вечер поздравление</a:t>
            </a:r>
          </a:p>
          <a:p xmlns:a="http://schemas.openxmlformats.org/drawingml/2006/main">
            <a:pPr algn="l">
              <a:defRPr sz="1875" b="0">
                <a:solidFill>
                  <a:srgbClr val="F5EF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EFE8"/>
                </a:solidFill>
                <a:latin typeface="DejaVu Sans"/>
                <a:ea typeface="DejaVu Sans"/>
                <a:cs typeface="DejaVu Sans"/>
              </a:rPr>
              <a:t>Старшее поколение и семейная аудитория</a:t>
            </a:r>
          </a:p>
          <a:p xmlns:a="http://schemas.openxmlformats.org/drawingml/2006/main">
            <a:pPr algn="l">
              <a:defRPr sz="1875" b="0">
                <a:solidFill>
                  <a:srgbClr val="F5EF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5EFE8"/>
                </a:solidFill>
                <a:latin typeface="DejaVu Sans"/>
                <a:ea typeface="DejaVu Sans"/>
                <a:cs typeface="DejaVu Sans"/>
              </a:rPr>
              <a:t>50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D0480E-2A6B-42BB-902B-A420EFB4C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2B1C8-2DAA-4738-B282-3C9FE574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14780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91E19-42F3-4156-BF98-EC2DE280C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FCB5E-A020-4472-A054-2A2D26BBF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Приветствие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Круг Хорошая новость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Литературная осень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Игра Закончи пословицу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Музыкальная открытка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Совет следующему поколению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Завершение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7E7F7-6C5F-47F0-A25A-2CC8A619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339209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D1CC3-6246-406E-9362-49372DEB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062EA-BFC8-4810-97D1-0ACADB58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Опыт, интерес к жизни и право участвовать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6016C3-8554-49EF-8BA8-E40985D6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0–6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2CBD72-6FAD-4014-AC41-77EB1DD2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Можно говорить или передать слово дальше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Личные истории звучат только по желанию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Встреча не проверяет память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5608E-859F-4C22-9DCD-BA52B20B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455203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C09914-8228-486A-8D3E-849DE0C1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4FEFB-E9EB-4D01-8C57-18A019FF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Хорошая новость последней недели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3C949D-BE52-43C1-98D4-33BFF27D0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6–13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9928A5-903B-49D3-AC08-B4AD7972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Встреча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Книга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Звонок близкого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Погода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Завершённое дело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B33780-0DA2-4F19-9FF1-962B48D52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542208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9019E-4D2C-4FFC-8250-9FDA486F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71FF5-0BE3-4E13-A870-B6395A1B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Осень в книге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93D832-5913-4685-B67F-862567A6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13–22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46A8D-48C0-46F2-BDE8-C194C14C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Цвет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Запах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Звук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Настроение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E3D75-CFE9-4656-A071-4E549E003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36227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0E6752-003F-4C66-B0AB-B4B83A1B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6690D-2E0C-4D2F-9853-456C52C8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Пословицы о возрасте, дружбе и доме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5A03EB-A7D5-40A3-830A-EEE5B01B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22–31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D07B6-4947-4B61-B703-19F0A2E7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Век живи…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Старый друг…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Дерево держится корнями…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Делу время…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Где родился…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Не красна изба углами…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C63EF-3CF8-482D-8B9C-8B6C27FF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566484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28B1F4-EED5-480E-8A7A-457D7173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2FFF0-7550-4AFF-A70F-567FFF4F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Песня как память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F58FA1-413A-4986-A556-D704AF74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31–38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DF602-A08A-4042-9775-765B83944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Песня о дороге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Песня о доме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Песня из любимого фильма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ECC0D-E760-4240-937D-B7BE4BFA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9710294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75EB46-BBDA-4074-A6C7-3472B72D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49A732-BCB7-4369-B4FB-E4116C8D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Совет следующему поколению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D69C44-9236-40A9-BD75-BB245D4C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38–46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C4A92E-3755-4421-8438-5975CD1FD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Береги…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Не откладывай…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Обязательно научись…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Помни…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1B73D-C180-4B0E-9A0E-9446D043F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644446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5F04D-0DB7-414D-80AC-E290CC34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C6E80-72A2-4AF5-A5C8-E26FC6D2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Книга, история и вопрос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374036-9A8B-422D-A22E-CCA5A67C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46–50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9A820-40B9-4CD2-A75B-7779C7EA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Книга для чтения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История, которую хочется сохранить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2B2228"/>
                </a:solidFill>
                <a:latin typeface="DejaVu Sans"/>
                <a:ea typeface="DejaVu Sans"/>
                <a:cs typeface="DejaVu Sans"/>
              </a:rPr>
              <a:t>Вопрос к библиотеке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77A40F-B729-4C33-9144-E0A7620CA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405C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444949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B22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7888F2-5F1E-4855-8668-4A1B59C02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25E070-EBA4-4C53-A862-EA147176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5EFE8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5EFE8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5EFE8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5EFE8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5EFE8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5EFE8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485C4-7AF7-4251-BB38-6A5FBAA56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4C25E8-731D-44DD-A540-E811DAE4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D4A55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4A55D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221098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2026-09-17T07:23:02.9900000Z</dcterms:created>
  <dcterms:modified xsi:type="dcterms:W3CDTF">2026-09-17T07:23:02.9900000Z</dcterms:modified>
</coreProperties>
</file>