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e4f68871ba483b" /><Relationship Type="http://schemas.openxmlformats.org/officeDocument/2006/relationships/extended-properties" Target="/docProps/app.xml" Id="R8040deb65735464a" /><Relationship Type="http://schemas.openxmlformats.org/officeDocument/2006/relationships/officeDocument" Target="/ppt/presentation.xml" Id="R2eb9443a7ab94c8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a2c87fe116432a"/>
  </p:sldMasterIdLst>
  <p:notesMasterIdLst>
    <p:notesMasterId xmlns:r="http://schemas.openxmlformats.org/officeDocument/2006/relationships" r:id="R42b255eae7494048"/>
  </p:notesMasterIdLst>
  <p:sldIdLst>
    <p:sldId xmlns:r="http://schemas.openxmlformats.org/officeDocument/2006/relationships" id="256" r:id="R6a95e2d6dc424940"/>
    <p:sldId xmlns:r="http://schemas.openxmlformats.org/officeDocument/2006/relationships" id="257" r:id="Rc9c98de9cb984056"/>
    <p:sldId xmlns:r="http://schemas.openxmlformats.org/officeDocument/2006/relationships" id="258" r:id="Rcebd103ef9464654"/>
    <p:sldId xmlns:r="http://schemas.openxmlformats.org/officeDocument/2006/relationships" id="259" r:id="R96198822c43944e7"/>
    <p:sldId xmlns:r="http://schemas.openxmlformats.org/officeDocument/2006/relationships" id="260" r:id="R948aa3627a7947b9"/>
    <p:sldId xmlns:r="http://schemas.openxmlformats.org/officeDocument/2006/relationships" id="261" r:id="Rf6e80f4e4b60413e"/>
    <p:sldId xmlns:r="http://schemas.openxmlformats.org/officeDocument/2006/relationships" id="262" r:id="R0945e931f42f4be5"/>
    <p:sldId xmlns:r="http://schemas.openxmlformats.org/officeDocument/2006/relationships" id="263" r:id="Rc142a9277c1e431a"/>
    <p:sldId xmlns:r="http://schemas.openxmlformats.org/officeDocument/2006/relationships" id="264" r:id="R355a4919676d4025"/>
    <p:sldId xmlns:r="http://schemas.openxmlformats.org/officeDocument/2006/relationships" id="265" r:id="Ra0e9354bb04241f6"/>
    <p:sldId xmlns:r="http://schemas.openxmlformats.org/officeDocument/2006/relationships" id="266" r:id="R6dc8b2eb246a406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ce31c479c5a4767" /><Relationship Type="http://schemas.openxmlformats.org/officeDocument/2006/relationships/slideMaster" Target="/ppt/slideMasters/slideMaster1.xml" Id="R5aa2c87fe116432a" /><Relationship Type="http://schemas.openxmlformats.org/officeDocument/2006/relationships/notesMaster" Target="/ppt/notesMasters/notesMaster1.xml" Id="R42b255eae7494048" /><Relationship Type="http://schemas.openxmlformats.org/officeDocument/2006/relationships/presProps" Target="/ppt/presProps.xml" Id="R8e5c24709e0f42e5" /><Relationship Type="http://schemas.openxmlformats.org/officeDocument/2006/relationships/tableStyles" Target="/ppt/tableStyles.xml" Id="R43c7cff70f31489c" /><Relationship Type="http://schemas.openxmlformats.org/officeDocument/2006/relationships/slide" Target="/ppt/slides/slide1.xml" Id="R6a95e2d6dc424940" /><Relationship Type="http://schemas.openxmlformats.org/officeDocument/2006/relationships/slide" Target="/ppt/slides/slide2.xml" Id="Rc9c98de9cb984056" /><Relationship Type="http://schemas.openxmlformats.org/officeDocument/2006/relationships/slide" Target="/ppt/slides/slide3.xml" Id="Rcebd103ef9464654" /><Relationship Type="http://schemas.openxmlformats.org/officeDocument/2006/relationships/slide" Target="/ppt/slides/slide4.xml" Id="R96198822c43944e7" /><Relationship Type="http://schemas.openxmlformats.org/officeDocument/2006/relationships/slide" Target="/ppt/slides/slide5.xml" Id="R948aa3627a7947b9" /><Relationship Type="http://schemas.openxmlformats.org/officeDocument/2006/relationships/slide" Target="/ppt/slides/slide6.xml" Id="Rf6e80f4e4b60413e" /><Relationship Type="http://schemas.openxmlformats.org/officeDocument/2006/relationships/slide" Target="/ppt/slides/slide7.xml" Id="R0945e931f42f4be5" /><Relationship Type="http://schemas.openxmlformats.org/officeDocument/2006/relationships/slide" Target="/ppt/slides/slide8.xml" Id="Rc142a9277c1e431a" /><Relationship Type="http://schemas.openxmlformats.org/officeDocument/2006/relationships/slide" Target="/ppt/slides/slide9.xml" Id="R355a4919676d4025" /><Relationship Type="http://schemas.openxmlformats.org/officeDocument/2006/relationships/slide" Target="/ppt/slides/slide10.xml" Id="Ra0e9354bb04241f6" /><Relationship Type="http://schemas.openxmlformats.org/officeDocument/2006/relationships/slide" Target="/ppt/slides/slide11.xml" Id="R6dc8b2eb246a406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d1720cdfcb4a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2c9d227f05b4cf7" /><Relationship Type="http://schemas.openxmlformats.org/officeDocument/2006/relationships/notesMaster" Target="/ppt/notesMasters/notesMaster1.xml" Id="Rbfcfef08ac8d45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3e4999cb118478d" /><Relationship Type="http://schemas.openxmlformats.org/officeDocument/2006/relationships/notesMaster" Target="/ppt/notesMasters/notesMaster1.xml" Id="R61128155628346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bbde5b4f2a499f" /><Relationship Type="http://schemas.openxmlformats.org/officeDocument/2006/relationships/notesMaster" Target="/ppt/notesMasters/notesMaster1.xml" Id="R405bbb95afaf40f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2f79ed058844203" /><Relationship Type="http://schemas.openxmlformats.org/officeDocument/2006/relationships/notesMaster" Target="/ppt/notesMasters/notesMaster1.xml" Id="Rbf324e3b4c7a4f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276ee04b9c4373" /><Relationship Type="http://schemas.openxmlformats.org/officeDocument/2006/relationships/notesMaster" Target="/ppt/notesMasters/notesMaster1.xml" Id="Rd1faaef9773548c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3b54bbe8e94d3c" /><Relationship Type="http://schemas.openxmlformats.org/officeDocument/2006/relationships/notesMaster" Target="/ppt/notesMasters/notesMaster1.xml" Id="R33d83d8bd7c243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4320c2c6c0432b" /><Relationship Type="http://schemas.openxmlformats.org/officeDocument/2006/relationships/notesMaster" Target="/ppt/notesMasters/notesMaster1.xml" Id="R0d5fc85b2c934a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e8ec0bae335468b" /><Relationship Type="http://schemas.openxmlformats.org/officeDocument/2006/relationships/notesMaster" Target="/ppt/notesMasters/notesMaster1.xml" Id="R29ea4c6b6f04464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52345bcc4be43fc" /><Relationship Type="http://schemas.openxmlformats.org/officeDocument/2006/relationships/notesMaster" Target="/ppt/notesMasters/notesMaster1.xml" Id="Rf3a14ccc31ec46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f202ee1dc184f9f" /><Relationship Type="http://schemas.openxmlformats.org/officeDocument/2006/relationships/notesMaster" Target="/ppt/notesMasters/notesMaster1.xml" Id="Rbec45e2f760543f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53c7a97cfc242c6" /><Relationship Type="http://schemas.openxmlformats.org/officeDocument/2006/relationships/notesMaster" Target="/ppt/notesMasters/notesMaster1.xml" Id="R80b5206d0f074a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Адресат: СП «Черевковская библиотека», СП «Ильинская библиотека»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Кратко назвать маршрут встречи. Базовый сценарий можно провести без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День отца в России отмечается в третье воскресенье октября. В 2026 году это 18 октября.</a:t>
            </a:r>
          </a:p>
          <a:p xmlns:a="http://schemas.openxmlformats.org/drawingml/2006/main">
            <a:r>
              <a:t>Ведущий: Сегодня важны не скорость и сила, а внимание, надёжность, чувство юмора и умение действовать вместе.</a:t>
            </a:r>
          </a:p>
          <a:p xmlns:a="http://schemas.openxmlformats.org/drawingml/2006/main">
            <a:r>
              <a:t>Действие: Сформировать команды.</a:t>
            </a:r>
          </a:p>
          <a:p xmlns:a="http://schemas.openxmlformats.org/drawingml/2006/main">
            <a:r>
              <a:t>Действие: Объяснить, что каждую команду ждёт словесная номинация, а не рейтинг семей.</a:t>
            </a:r>
          </a:p>
          <a:p xmlns:a="http://schemas.openxmlformats.org/drawingml/2006/main">
            <a:r>
              <a:t>Переход: Перейти к книжной разминке.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Узнайте персонажа по описанию. Команда может взять подсказку: книга, предмет или поступок.</a:t>
            </a:r>
          </a:p>
          <a:p xmlns:a="http://schemas.openxmlformats.org/drawingml/2006/main">
            <a:r>
              <a:t>Ведущий: После ответа назовите одно качество героя, которое помогает семье.</a:t>
            </a:r>
          </a:p>
          <a:p xmlns:a="http://schemas.openxmlformats.org/drawingml/2006/main">
            <a:r>
              <a:t>Действие: Задать четыре вопроса.</a:t>
            </a:r>
          </a:p>
          <a:p xmlns:a="http://schemas.openxmlformats.org/drawingml/2006/main">
            <a:r>
              <a:t>Действие: Показать соответствующие книги, если они есть.</a:t>
            </a:r>
          </a:p>
          <a:p xmlns:a="http://schemas.openxmlformats.org/drawingml/2006/main">
            <a:r>
              <a:t>Переход: Подвести итог: литературный герой тоже раскрывается в поступках.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Из карточек выберите пять предметов для семейной прогулки и объясните выбор.</a:t>
            </a:r>
          </a:p>
          <a:p xmlns:a="http://schemas.openxmlformats.org/drawingml/2006/main">
            <a:r>
              <a:t>Ведущий: Балл даётся за безопасность и разумность, а не за один заранее установленный набор.</a:t>
            </a:r>
          </a:p>
          <a:p xmlns:a="http://schemas.openxmlformats.org/drawingml/2006/main">
            <a:r>
              <a:t>Действие: Раздать 12 карточек.</a:t>
            </a:r>
          </a:p>
          <a:p xmlns:a="http://schemas.openxmlformats.org/drawingml/2006/main">
            <a:r>
              <a:t>Действие: Дать 3 минуты и по 40 секунд на защиту.</a:t>
            </a:r>
          </a:p>
          <a:p xmlns:a="http://schemas.openxmlformats.org/drawingml/2006/main">
            <a:r>
              <a:t>Переход: Предложить оставить выбранные карточки на столе.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Постройте устойчивую башню из десяти листов без клея. Взрослый и ребёнок должны предложить хотя бы по одной идее.</a:t>
            </a:r>
          </a:p>
          <a:p xmlns:a="http://schemas.openxmlformats.org/drawingml/2006/main">
            <a:r>
              <a:t>Ведущий: Мы оцениваем не высоту любой ценой, а устойчивость и сотрудничество.</a:t>
            </a:r>
          </a:p>
          <a:p xmlns:a="http://schemas.openxmlformats.org/drawingml/2006/main">
            <a:r>
              <a:t>Действие: Запустить таймер.</a:t>
            </a:r>
          </a:p>
          <a:p xmlns:a="http://schemas.openxmlformats.org/drawingml/2006/main">
            <a:r>
              <a:t>Действие: Проверить устойчивость лёгким касанием стола, не разрушая конструкцию.</a:t>
            </a:r>
          </a:p>
          <a:p xmlns:a="http://schemas.openxmlformats.org/drawingml/2006/main">
            <a:r>
              <a:t>Переход: Дать командам коротко назвать, чья идея помогла.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Взрослый показывает действие, ребёнок угадывает. Затем роли меняются.</a:t>
            </a:r>
          </a:p>
          <a:p xmlns:a="http://schemas.openxmlformats.org/drawingml/2006/main">
            <a:r>
              <a:t>Ведущий: Не изображаем опасные действия и не используем предметы, которыми можно пораниться.</a:t>
            </a:r>
          </a:p>
          <a:p xmlns:a="http://schemas.openxmlformats.org/drawingml/2006/main">
            <a:r>
              <a:t>Действие: Провести по два действия для каждой команды.</a:t>
            </a:r>
          </a:p>
          <a:p xmlns:a="http://schemas.openxmlformats.org/drawingml/2006/main">
            <a:r>
              <a:t>Действие: Поддерживать спокойный темп без выкриков из других команд.</a:t>
            </a:r>
          </a:p>
          <a:p xmlns:a="http://schemas.openxmlformats.org/drawingml/2006/main">
            <a:r>
              <a:t>Переход: Перейти от действий к книге для всей семьи.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Выберите одну книгу и за 30 секунд объясните, чем она подходит вашей семье.</a:t>
            </a:r>
          </a:p>
          <a:p xmlns:a="http://schemas.openxmlformats.org/drawingml/2006/main">
            <a:r>
              <a:t>Ведущий: Назовите не только тему, но и реальный момент для чтения: вечер, выходной или дорога.</a:t>
            </a:r>
          </a:p>
          <a:p xmlns:a="http://schemas.openxmlformats.org/drawingml/2006/main">
            <a:r>
              <a:t>Действие: Разложить 6–10 книг.</a:t>
            </a:r>
          </a:p>
          <a:p xmlns:a="http://schemas.openxmlformats.org/drawingml/2006/main">
            <a:r>
              <a:t>Действие: Записать выбранные названия для итоговой публикации.</a:t>
            </a:r>
          </a:p>
          <a:p xmlns:a="http://schemas.openxmlformats.org/drawingml/2006/main">
            <a:r>
              <a:t>Переход: Предложить перейти к личной благодарности.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Сложите лист пополам. На обложке изобразите семейный символ. Внутри напишите три конкретные благодарности.</a:t>
            </a:r>
          </a:p>
          <a:p xmlns:a="http://schemas.openxmlformats.org/drawingml/2006/main">
            <a:r>
              <a:t>Ведущий: Ребёнок решает сам, показать текст или оставить его личным.</a:t>
            </a:r>
          </a:p>
          <a:p xmlns:a="http://schemas.openxmlformats.org/drawingml/2006/main">
            <a:r>
              <a:t>Действие: Дать материалы.</a:t>
            </a:r>
          </a:p>
          <a:p xmlns:a="http://schemas.openxmlformats.org/drawingml/2006/main">
            <a:r>
              <a:t>Действие: Не просить публичного чтения открытки.</a:t>
            </a:r>
          </a:p>
          <a:p xmlns:a="http://schemas.openxmlformats.org/drawingml/2006/main">
            <a:r>
              <a:t>Переход: Собрать участников в общий круг.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Суперпапа — взрослый, который рядом, умеет слушать, учится вместе с ребёнком и отвечает за свои поступки.</a:t>
            </a:r>
          </a:p>
          <a:p xmlns:a="http://schemas.openxmlformats.org/drawingml/2006/main">
            <a:r>
              <a:t>Ведущий: Каждая команда получает номинацию без сравнения семей между собой.</a:t>
            </a:r>
          </a:p>
          <a:p xmlns:a="http://schemas.openxmlformats.org/drawingml/2006/main">
            <a:r>
              <a:t>Действие: Объявить номинации.</a:t>
            </a:r>
          </a:p>
          <a:p xmlns:a="http://schemas.openxmlformats.org/drawingml/2006/main">
            <a:r>
              <a:t>Действие: Пригласить к книжной выставке.</a:t>
            </a:r>
          </a:p>
          <a:p xmlns:a="http://schemas.openxmlformats.org/drawingml/2006/main">
            <a:r>
              <a:t>Переход: Завершить общей фотографией только при согласии.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Завершить встречу по сценарию и пригласить участников к книжной выставке.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27ddf7f7294c0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db4260e2d04c07" /><Relationship Type="http://schemas.openxmlformats.org/officeDocument/2006/relationships/slideLayout" Target="/ppt/slideLayouts/slideLayout1.xml" Id="R1025a51bbca347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25a51bbca347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06c914f13e4d70" /><Relationship Type="http://schemas.openxmlformats.org/officeDocument/2006/relationships/notesSlide" Target="/ppt/notesSlides/notesSlide1.xml" Id="Rcebe4e4e45c3407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bd56927aae4ccd" /><Relationship Type="http://schemas.openxmlformats.org/officeDocument/2006/relationships/notesSlide" Target="/ppt/notesSlides/notesSlide2.xml" Id="R133f61c1ee5e47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8c8f9a8814a9f" /><Relationship Type="http://schemas.openxmlformats.org/officeDocument/2006/relationships/notesSlide" Target="/ppt/notesSlides/notesSlide3.xml" Id="Ra2ce3eb9ed11491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87f06c4814cb7" /><Relationship Type="http://schemas.openxmlformats.org/officeDocument/2006/relationships/notesSlide" Target="/ppt/notesSlides/notesSlide4.xml" Id="R3991b2fc783a4f4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8388419cb54cf8" /><Relationship Type="http://schemas.openxmlformats.org/officeDocument/2006/relationships/notesSlide" Target="/ppt/notesSlides/notesSlide5.xml" Id="R021089bb14414f3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f27679876b4490" /><Relationship Type="http://schemas.openxmlformats.org/officeDocument/2006/relationships/notesSlide" Target="/ppt/notesSlides/notesSlide6.xml" Id="R4774c1462d174d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8f063111fd465d" /><Relationship Type="http://schemas.openxmlformats.org/officeDocument/2006/relationships/notesSlide" Target="/ppt/notesSlides/notesSlide7.xml" Id="Re79b69a62672418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5e237b824f42d5" /><Relationship Type="http://schemas.openxmlformats.org/officeDocument/2006/relationships/notesSlide" Target="/ppt/notesSlides/notesSlide8.xml" Id="R2d210057f19d4d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cdd51525042c4" /><Relationship Type="http://schemas.openxmlformats.org/officeDocument/2006/relationships/notesSlide" Target="/ppt/notesSlides/notesSlide9.xml" Id="R7adc72a9e4a54ef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02a4f0c4fc48eb" /><Relationship Type="http://schemas.openxmlformats.org/officeDocument/2006/relationships/notesSlide" Target="/ppt/notesSlides/notesSlide10.xml" Id="R9cef35e41a82427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cea382fb424423" /><Relationship Type="http://schemas.openxmlformats.org/officeDocument/2006/relationships/notesSlide" Target="/ppt/notesSlides/notesSlide11.xml" Id="Ra6c8452cf24e41d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466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5B067A-59D8-4864-85B6-6DD217322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143000"/>
            <a:ext cx="103346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Суперпапа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AFAE6C-E88B-4246-B27E-045E739FE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38500"/>
            <a:ext cx="809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EFF4F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F4F7"/>
                </a:solidFill>
                <a:latin typeface="DejaVu Sans"/>
                <a:ea typeface="DejaVu Sans"/>
                <a:cs typeface="DejaVu Sans"/>
              </a:rPr>
              <a:t>Семейное литературно спортивное состязание</a:t>
            </a:r>
          </a:p>
          <a:p xmlns:a="http://schemas.openxmlformats.org/drawingml/2006/main">
            <a:pPr algn="l">
              <a:defRPr sz="1875" b="0">
                <a:solidFill>
                  <a:srgbClr val="EFF4F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F4F7"/>
                </a:solidFill>
                <a:latin typeface="DejaVu Sans"/>
                <a:ea typeface="DejaVu Sans"/>
                <a:cs typeface="DejaVu Sans"/>
              </a:rPr>
              <a:t>Дети 7–12 лет и взрослые</a:t>
            </a:r>
          </a:p>
          <a:p xmlns:a="http://schemas.openxmlformats.org/drawingml/2006/main">
            <a:pPr algn="l">
              <a:defRPr sz="1875" b="0">
                <a:solidFill>
                  <a:srgbClr val="EFF4F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F4F7"/>
                </a:solidFill>
                <a:latin typeface="DejaVu Sans"/>
                <a:ea typeface="DejaVu Sans"/>
                <a:cs typeface="DejaVu Sans"/>
              </a:rPr>
              <a:t>50 минут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C1B6DF-4D31-4DF6-B742-53DA147F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МБУ «Красноборская библиотечная система»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59E595-1394-4DBD-A01C-F5569607F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67125"/>
            <a:ext cx="171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6600" b="1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501703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FF4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3EC9AF-B332-45F1-AEFE-5CCCF721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Сегодня на встрече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69C50D-E087-41BF-AE48-948B2F9C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428750"/>
            <a:ext cx="99060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Приветствие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Раунд Книжные папы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Раунд Собери рюкзак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Раунд Бумажная башня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Раунд Объясни без слов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Раунд Семейная полка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Мастер класс Открытка для папы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Финал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D63D5E-CB64-4A1B-9C3B-7267F3A47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436371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FF4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86254-1030-4CDF-B343-8AB17F17A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B64DA7-93E9-435E-B807-ACF67191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День отца в России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864A6B-E6F0-445C-8ABA-01EC81DA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0–5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9F461C-2903-4C15-9139-A70DA3A6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18 октября 2026 года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Семейная команда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Сила сегодня означает надёжность и внимание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E73623-9F26-4E9D-9873-940F49E84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350496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0C36D-6036-49CF-A37C-B767B2444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F7084-B743-4C34-A512-FF1187440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Книжные папы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E90238-CBA2-4E4F-8274-4A2E2CD78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5–11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C432A-5202-4514-991C-F8526C12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Папа Карло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Отец дяди Фёдора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Муфаса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Папа из рассказов Виктора Драгунского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588DE2-21A3-46F4-AE33-A2A030D6D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657584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FF4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96B6C1-9EE6-47F9-8B8C-9BC6370CA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79938B-7F42-440D-B751-04CD5EE34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Семейная прогулка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960FB-DD8F-4A36-ACF7-E1399E1B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11–20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3BDA13-4979-424F-95F8-C3D9933C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Выберите пять предметов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Объясните безопасность и разумность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Правильный набор может быть разным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32C14-25AB-426E-BC42-1983E5C5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338053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FF4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9F21C9-88FC-430C-AD36-91E488B7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C521BE-796B-42A6-94FC-23AF581E9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Бумажная башня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D8EA8C-364C-4E15-B706-1C6966767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20–28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67F155-4AB4-4E56-A9CB-789EBD90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10 листов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5 минут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Без клея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Учитываются устойчивость и сотрудничество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56E813-3C04-4AAB-BF35-85A31CC88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157115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B986E-9FED-4AD3-BCDA-00124CCDE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D03E3B-24B2-47C3-B443-69C1B0A30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Семейные действия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ED4B08-286E-40EF-8963-254E5635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28–36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8FF194-C36D-4CEA-BA81-3928F1E9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Читать вслух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Чинить стул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Готовить завтрак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Идти в поход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Укрыть одеялом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279D91-73F1-417B-84C8-E1A1C78B5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6461964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FF4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EB1D33-C3B2-4A8D-80C2-60B08B6D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AB9D27-1DD3-4FE9-924D-22CD88FED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Книга для совместного чтения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1AC64C-20A0-4A7A-A5ED-7D78C2282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36–43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6F5472-34C9-42C2-8B13-F9261F290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Кому подойдёт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Почему заинтересует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Когда удобно читать вместе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7EDC36-0A5A-4C7C-858F-86F6AC4EE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4141588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FF4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746C9F-4FDD-4541-B0A0-DC9C01749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EE394-CA09-4BC7-81C5-2980C8444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Три конкретные благодарности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DB60A5-03E2-40AD-AEC9-42C1D2E52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43–48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AB19E8-F984-482A-A429-B0B537AD4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Спасибо, что…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Мне нравится, когда мы…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Я хочу вместе…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49D2BD-01B7-488B-9F13-F7430BE83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353541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82C198-1939-46B8-A2CB-1A2B87D04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310047-5909-415F-B606-0ADF4591A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Номинации семейных команд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9BFABA-BA17-4284-BCF9-67F91D144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48–50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820A27-BCA7-4E0B-B31C-5B5B32E9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Самая дружная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Самая находчивая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Лучшие книжные советчики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Самая устойчивая башня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533"/>
                </a:solidFill>
                <a:latin typeface="DejaVu Sans"/>
                <a:ea typeface="DejaVu Sans"/>
                <a:cs typeface="DejaVu Sans"/>
              </a:rPr>
              <a:t>Самая весёлая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026CDA-E292-4D42-A434-656C20379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466E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140071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32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C2D69A-416C-40F1-B6F2-77B630180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904875"/>
            <a:ext cx="1000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Книжное продолжение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DF2E45-95A1-4BD3-A115-CBF07390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81250"/>
            <a:ext cx="9334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EFF4F7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EFF4F7"/>
                </a:solidFill>
                <a:latin typeface="DejaVu Sans"/>
                <a:ea typeface="DejaVu Sans"/>
                <a:cs typeface="DejaVu Sans"/>
              </a:rPr>
              <a:t>Выберите книгу с выставки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EFF4F7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EFF4F7"/>
                </a:solidFill>
                <a:latin typeface="DejaVu Sans"/>
                <a:ea typeface="DejaVu Sans"/>
                <a:cs typeface="DejaVu Sans"/>
              </a:rPr>
              <a:t>Запишите название и автора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EFF4F7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EFF4F7"/>
                </a:solidFill>
                <a:latin typeface="DejaVu Sans"/>
                <a:ea typeface="DejaVu Sans"/>
                <a:cs typeface="DejaVu Sans"/>
              </a:rPr>
              <a:t>Продолжите разговор дома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9CC68D-EB98-4B1D-A2D8-FC5DCB824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619750"/>
            <a:ext cx="666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Спасибо за участие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383CC4-CEC6-40A8-820C-AD6C805EB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F28C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F28C45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961142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2026-09-17T07:23:05.6620000Z</dcterms:created>
  <dcterms:modified xsi:type="dcterms:W3CDTF">2026-09-17T07:23:05.6620000Z</dcterms:modified>
</coreProperties>
</file>