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0fdcabf5b284507" /><Relationship Type="http://schemas.openxmlformats.org/officeDocument/2006/relationships/extended-properties" Target="/docProps/app.xml" Id="R1d698e1996fa4702" /><Relationship Type="http://schemas.openxmlformats.org/officeDocument/2006/relationships/officeDocument" Target="/ppt/presentation.xml" Id="Rbc0ff32c0195492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4f081d78b104832"/>
  </p:sldMasterIdLst>
  <p:notesMasterIdLst>
    <p:notesMasterId xmlns:r="http://schemas.openxmlformats.org/officeDocument/2006/relationships" r:id="Rac407ba4d7b8439f"/>
  </p:notesMasterIdLst>
  <p:sldIdLst>
    <p:sldId xmlns:r="http://schemas.openxmlformats.org/officeDocument/2006/relationships" id="256" r:id="R2b611df15cf544d1"/>
    <p:sldId xmlns:r="http://schemas.openxmlformats.org/officeDocument/2006/relationships" id="257" r:id="R84c10328a6784358"/>
    <p:sldId xmlns:r="http://schemas.openxmlformats.org/officeDocument/2006/relationships" id="258" r:id="Ra8b3a56cbaec45e0"/>
    <p:sldId xmlns:r="http://schemas.openxmlformats.org/officeDocument/2006/relationships" id="259" r:id="Rea1c92a23b664dc6"/>
    <p:sldId xmlns:r="http://schemas.openxmlformats.org/officeDocument/2006/relationships" id="260" r:id="R037acf111a6f4628"/>
    <p:sldId xmlns:r="http://schemas.openxmlformats.org/officeDocument/2006/relationships" id="261" r:id="R3ab11766b1024c0b"/>
    <p:sldId xmlns:r="http://schemas.openxmlformats.org/officeDocument/2006/relationships" id="262" r:id="Ra657ce17beab41f6"/>
    <p:sldId xmlns:r="http://schemas.openxmlformats.org/officeDocument/2006/relationships" id="263" r:id="Rf616d02848734229"/>
    <p:sldId xmlns:r="http://schemas.openxmlformats.org/officeDocument/2006/relationships" id="264" r:id="Rce22a15f74924293"/>
    <p:sldId xmlns:r="http://schemas.openxmlformats.org/officeDocument/2006/relationships" id="265" r:id="R98249af39c9b410a"/>
    <p:sldId xmlns:r="http://schemas.openxmlformats.org/officeDocument/2006/relationships" id="266" r:id="R7ba06f77488c4e8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445e91d33a540d6" /><Relationship Type="http://schemas.openxmlformats.org/officeDocument/2006/relationships/slideMaster" Target="/ppt/slideMasters/slideMaster1.xml" Id="R24f081d78b104832" /><Relationship Type="http://schemas.openxmlformats.org/officeDocument/2006/relationships/notesMaster" Target="/ppt/notesMasters/notesMaster1.xml" Id="Rac407ba4d7b8439f" /><Relationship Type="http://schemas.openxmlformats.org/officeDocument/2006/relationships/presProps" Target="/ppt/presProps.xml" Id="R0b1a568f70724952" /><Relationship Type="http://schemas.openxmlformats.org/officeDocument/2006/relationships/tableStyles" Target="/ppt/tableStyles.xml" Id="R0bfbe8330515408e" /><Relationship Type="http://schemas.openxmlformats.org/officeDocument/2006/relationships/slide" Target="/ppt/slides/slide1.xml" Id="R2b611df15cf544d1" /><Relationship Type="http://schemas.openxmlformats.org/officeDocument/2006/relationships/slide" Target="/ppt/slides/slide2.xml" Id="R84c10328a6784358" /><Relationship Type="http://schemas.openxmlformats.org/officeDocument/2006/relationships/slide" Target="/ppt/slides/slide3.xml" Id="Ra8b3a56cbaec45e0" /><Relationship Type="http://schemas.openxmlformats.org/officeDocument/2006/relationships/slide" Target="/ppt/slides/slide4.xml" Id="Rea1c92a23b664dc6" /><Relationship Type="http://schemas.openxmlformats.org/officeDocument/2006/relationships/slide" Target="/ppt/slides/slide5.xml" Id="R037acf111a6f4628" /><Relationship Type="http://schemas.openxmlformats.org/officeDocument/2006/relationships/slide" Target="/ppt/slides/slide6.xml" Id="R3ab11766b1024c0b" /><Relationship Type="http://schemas.openxmlformats.org/officeDocument/2006/relationships/slide" Target="/ppt/slides/slide7.xml" Id="Ra657ce17beab41f6" /><Relationship Type="http://schemas.openxmlformats.org/officeDocument/2006/relationships/slide" Target="/ppt/slides/slide8.xml" Id="Rf616d02848734229" /><Relationship Type="http://schemas.openxmlformats.org/officeDocument/2006/relationships/slide" Target="/ppt/slides/slide9.xml" Id="Rce22a15f74924293" /><Relationship Type="http://schemas.openxmlformats.org/officeDocument/2006/relationships/slide" Target="/ppt/slides/slide10.xml" Id="R98249af39c9b410a" /><Relationship Type="http://schemas.openxmlformats.org/officeDocument/2006/relationships/slide" Target="/ppt/slides/slide11.xml" Id="R7ba06f77488c4e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84ffe77ded74e6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bce7e785024def" /><Relationship Type="http://schemas.openxmlformats.org/officeDocument/2006/relationships/notesMaster" Target="/ppt/notesMasters/notesMaster1.xml" Id="R749362d68de84fb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33e9c44ec6543a3" /><Relationship Type="http://schemas.openxmlformats.org/officeDocument/2006/relationships/notesMaster" Target="/ppt/notesMasters/notesMaster1.xml" Id="Rd6d0038c48a44e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fbaef49fa984012" /><Relationship Type="http://schemas.openxmlformats.org/officeDocument/2006/relationships/notesMaster" Target="/ppt/notesMasters/notesMaster1.xml" Id="R3dda2e7e816740a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78153d46a4b4105" /><Relationship Type="http://schemas.openxmlformats.org/officeDocument/2006/relationships/notesMaster" Target="/ppt/notesMasters/notesMaster1.xml" Id="R34867c7a4699477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ba80ed0a08e40e6" /><Relationship Type="http://schemas.openxmlformats.org/officeDocument/2006/relationships/notesMaster" Target="/ppt/notesMasters/notesMaster1.xml" Id="Re34bad842f284dc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bb176d0b324651" /><Relationship Type="http://schemas.openxmlformats.org/officeDocument/2006/relationships/notesMaster" Target="/ppt/notesMasters/notesMaster1.xml" Id="R1782d27b751b42c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b350a1593a14015" /><Relationship Type="http://schemas.openxmlformats.org/officeDocument/2006/relationships/notesMaster" Target="/ppt/notesMasters/notesMaster1.xml" Id="R9395ec6246c64a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b2865c5aa1842ea" /><Relationship Type="http://schemas.openxmlformats.org/officeDocument/2006/relationships/notesMaster" Target="/ppt/notesMasters/notesMaster1.xml" Id="R444228aadbc3426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609286fdb7941e1" /><Relationship Type="http://schemas.openxmlformats.org/officeDocument/2006/relationships/notesMaster" Target="/ppt/notesMasters/notesMaster1.xml" Id="R0d2e861d20c04b9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54f60e88cc94128" /><Relationship Type="http://schemas.openxmlformats.org/officeDocument/2006/relationships/notesMaster" Target="/ppt/notesMasters/notesMaster1.xml" Id="R4e20253905c74dd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0b940383e744586" /><Relationship Type="http://schemas.openxmlformats.org/officeDocument/2006/relationships/notesMaster" Target="/ppt/notesMasters/notesMaster1.xml" Id="R521a34c6ee7b42f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Адресат: СП «Ильинская библиотека», СП «Комаровская библиотека», СП «Сакулинская библиотека»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Кратко назвать маршрут встречи. Базовый сценарий можно провести без презентации.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Осень в литературе бывает временем урожая, дорогой к дому, тихой грустью, испытанием и новым началом.</a:t>
            </a:r>
          </a:p>
          <a:p xmlns:a="http://schemas.openxmlformats.org/drawingml/2006/main">
            <a:r>
              <a:t>Ведущий: Наш маршрут пройдёт через пять пристаней. На каждой книга встретится с наблюдением из обычной жизни.</a:t>
            </a:r>
          </a:p>
          <a:p xmlns:a="http://schemas.openxmlformats.org/drawingml/2006/main">
            <a:r>
              <a:t>Действие: Раздать маршрутные листы.</a:t>
            </a:r>
          </a:p>
          <a:p xmlns:a="http://schemas.openxmlformats.org/drawingml/2006/main">
            <a:r>
              <a:t>Действие: Назвать пристани.</a:t>
            </a:r>
          </a:p>
          <a:p xmlns:a="http://schemas.openxmlformats.org/drawingml/2006/main">
            <a:r>
              <a:t>Переход: Начать с самого заметного признака осени.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Назовите произведение или стихотворение, которому подходит один из цветов, и объясните выбор.</a:t>
            </a:r>
          </a:p>
          <a:p xmlns:a="http://schemas.openxmlformats.org/drawingml/2006/main">
            <a:r>
              <a:t>Ведущий: Если название не вспоминается, выберите книгу с выставки и найдите цвет в оформлении или описании.</a:t>
            </a:r>
          </a:p>
          <a:p xmlns:a="http://schemas.openxmlformats.org/drawingml/2006/main">
            <a:r>
              <a:t>Действие: Дать минуту на выбор.</a:t>
            </a:r>
          </a:p>
          <a:p xmlns:a="http://schemas.openxmlformats.org/drawingml/2006/main">
            <a:r>
              <a:t>Действие: Принять 3–4 ответа.</a:t>
            </a:r>
          </a:p>
          <a:p xmlns:a="http://schemas.openxmlformats.org/drawingml/2006/main">
            <a:r>
              <a:t>Переход: Спросить, какой звук мог бы сопровождать выбранный текст.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Выберите звук и вспомните книгу, где такой звук мог бы появиться.</a:t>
            </a:r>
          </a:p>
          <a:p xmlns:a="http://schemas.openxmlformats.org/drawingml/2006/main">
            <a:r>
              <a:t>Ведущий: Без аппаратуры можно создать звуковую картину словами: тихий, резкий, далёкий, повторяющийся.</a:t>
            </a:r>
          </a:p>
          <a:p xmlns:a="http://schemas.openxmlformats.org/drawingml/2006/main">
            <a:r>
              <a:t>Действие: Показать карточки.</a:t>
            </a:r>
          </a:p>
          <a:p xmlns:a="http://schemas.openxmlformats.org/drawingml/2006/main">
            <a:r>
              <a:t>Действие: Попросить одного участника описать звук без его названия.</a:t>
            </a:r>
          </a:p>
          <a:p xmlns:a="http://schemas.openxmlformats.org/drawingml/2006/main">
            <a:r>
              <a:t>Переход: Перейти от звука к предметам урожая.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Соедините предмет и жанр: яблоко — рассказ о доме, грибы — приключение, хлеб — семейная история, рябина — стихотворение.</a:t>
            </a:r>
          </a:p>
          <a:p xmlns:a="http://schemas.openxmlformats.org/drawingml/2006/main">
            <a:r>
              <a:t>Ведущий: Можно предложить другое соединение, если команда объясняет его.</a:t>
            </a:r>
          </a:p>
          <a:p xmlns:a="http://schemas.openxmlformats.org/drawingml/2006/main">
            <a:r>
              <a:t>Действие: Раздать карточки.</a:t>
            </a:r>
          </a:p>
          <a:p xmlns:a="http://schemas.openxmlformats.org/drawingml/2006/main">
            <a:r>
              <a:t>Действие: Дать 3 минуты на мини-аннотацию.</a:t>
            </a:r>
          </a:p>
          <a:p xmlns:a="http://schemas.openxmlformats.org/drawingml/2006/main">
            <a:r>
              <a:t>Переход: Попросить прочитать самую краткую аннотацию.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Получите карточку погоды и за три минуты придумайте начало рассказа из трёх предложений.</a:t>
            </a:r>
          </a:p>
          <a:p xmlns:a="http://schemas.openxmlformats.org/drawingml/2006/main">
            <a:r>
              <a:t>Ведущий: В рассказе должны появиться место, герой и решение, которое ему предстоит принять.</a:t>
            </a:r>
          </a:p>
          <a:p xmlns:a="http://schemas.openxmlformats.org/drawingml/2006/main">
            <a:r>
              <a:t>Действие: Раздать карточки.</a:t>
            </a:r>
          </a:p>
          <a:p xmlns:a="http://schemas.openxmlformats.org/drawingml/2006/main">
            <a:r>
              <a:t>Действие: Выслушать четыре начала без выбора победителя.</a:t>
            </a:r>
          </a:p>
          <a:p xmlns:a="http://schemas.openxmlformats.org/drawingml/2006/main">
            <a:r>
              <a:t>Переход: Перейти к короткой викторине.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Сейчас шесть коротких вопросов. Отвечаем после поднятой карточки команды.</a:t>
            </a:r>
          </a:p>
          <a:p xmlns:a="http://schemas.openxmlformats.org/drawingml/2006/main">
            <a:r>
              <a:t>Ведущий: После ответа я кратко поясню факт, чтобы викторина была не только проверкой.</a:t>
            </a:r>
          </a:p>
          <a:p xmlns:a="http://schemas.openxmlformats.org/drawingml/2006/main">
            <a:r>
              <a:t>Действие: Провести викторину.</a:t>
            </a:r>
          </a:p>
          <a:p xmlns:a="http://schemas.openxmlformats.org/drawingml/2006/main">
            <a:r>
              <a:t>Действие: Не использовать спорные народные приметы как научные факты.</a:t>
            </a:r>
          </a:p>
          <a:p xmlns:a="http://schemas.openxmlformats.org/drawingml/2006/main">
            <a:r>
              <a:t>Переход: Завершить маршрут книжной гаванью.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Выберите книгу и составьте рекомендацию из трёх предложений: кому, почему и с каким настроением читать.</a:t>
            </a:r>
          </a:p>
          <a:p xmlns:a="http://schemas.openxmlformats.org/drawingml/2006/main">
            <a:r>
              <a:t>Ведущий: Название и автора произнесите в начале, чтобы слушатель мог записать.</a:t>
            </a:r>
          </a:p>
          <a:p xmlns:a="http://schemas.openxmlformats.org/drawingml/2006/main">
            <a:r>
              <a:t>Действие: Дать 3 минуты.</a:t>
            </a:r>
          </a:p>
          <a:p xmlns:a="http://schemas.openxmlformats.org/drawingml/2006/main">
            <a:r>
              <a:t>Действие: Записать 3–5 рекомендаций для выставки.</a:t>
            </a:r>
          </a:p>
          <a:p xmlns:a="http://schemas.openxmlformats.org/drawingml/2006/main">
            <a:r>
              <a:t>Переход: Попросить выбрать одну книгу домой.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Наш корабль возвращается в библиотеку, но маршрут продолжается дома.</a:t>
            </a:r>
          </a:p>
          <a:p xmlns:a="http://schemas.openxmlformats.org/drawingml/2006/main">
            <a:r>
              <a:t>Ведущий: Выберите книгу и запишите одно осеннее наблюдение, которое могло бы стать первой строкой собственного текста.</a:t>
            </a:r>
          </a:p>
          <a:p xmlns:a="http://schemas.openxmlformats.org/drawingml/2006/main">
            <a:r>
              <a:t>Действие: Собрать маршрутные листы по желанию.</a:t>
            </a:r>
          </a:p>
          <a:p xmlns:a="http://schemas.openxmlformats.org/drawingml/2006/main">
            <a:r>
              <a:t>Действие: Пригласить к выдаче книг.</a:t>
            </a:r>
          </a:p>
          <a:p xmlns:a="http://schemas.openxmlformats.org/drawingml/2006/main">
            <a:r>
              <a:t>Переход: Завершить встречу.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Завершить встречу по сценарию и пригласить участников к книжной выставке.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e0952f3efe462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559275fe1154481" /><Relationship Type="http://schemas.openxmlformats.org/officeDocument/2006/relationships/slideLayout" Target="/ppt/slideLayouts/slideLayout1.xml" Id="R8689af1e87c0490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689af1e87c0490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f53a17182948e9" /><Relationship Type="http://schemas.openxmlformats.org/officeDocument/2006/relationships/notesSlide" Target="/ppt/notesSlides/notesSlide1.xml" Id="R5c33fbd744594a7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65fe690f9c4157" /><Relationship Type="http://schemas.openxmlformats.org/officeDocument/2006/relationships/notesSlide" Target="/ppt/notesSlides/notesSlide2.xml" Id="R7b0f40243a8047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32ec734f6448b7" /><Relationship Type="http://schemas.openxmlformats.org/officeDocument/2006/relationships/notesSlide" Target="/ppt/notesSlides/notesSlide3.xml" Id="R76e05cc08fee4d5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09711a66004a9b" /><Relationship Type="http://schemas.openxmlformats.org/officeDocument/2006/relationships/notesSlide" Target="/ppt/notesSlides/notesSlide4.xml" Id="Ref1b47d4338d446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c9e176624745c7" /><Relationship Type="http://schemas.openxmlformats.org/officeDocument/2006/relationships/notesSlide" Target="/ppt/notesSlides/notesSlide5.xml" Id="R0ae85ba6ef0b4b4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46d6d011c44099" /><Relationship Type="http://schemas.openxmlformats.org/officeDocument/2006/relationships/notesSlide" Target="/ppt/notesSlides/notesSlide6.xml" Id="R5c48535fee964f7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095464b7114178" /><Relationship Type="http://schemas.openxmlformats.org/officeDocument/2006/relationships/notesSlide" Target="/ppt/notesSlides/notesSlide7.xml" Id="R4ab35d92c52a466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2a2e75eedd454c" /><Relationship Type="http://schemas.openxmlformats.org/officeDocument/2006/relationships/notesSlide" Target="/ppt/notesSlides/notesSlide8.xml" Id="R650d0079318a40f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d239e6d7b34209" /><Relationship Type="http://schemas.openxmlformats.org/officeDocument/2006/relationships/notesSlide" Target="/ppt/notesSlides/notesSlide9.xml" Id="R10133bf886f1418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0641e7911349ac" /><Relationship Type="http://schemas.openxmlformats.org/officeDocument/2006/relationships/notesSlide" Target="/ppt/notesSlides/notesSlide10.xml" Id="R6a247db985694e5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25751b82114d57" /><Relationship Type="http://schemas.openxmlformats.org/officeDocument/2006/relationships/notesSlide" Target="/ppt/notesSlides/notesSlide11.xml" Id="R0cc4f2d406b74f1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3154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79C9B1-E072-470F-B444-B766A088B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143000"/>
            <a:ext cx="103346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b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Осеннее путешествие на корабле жизни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147845-08E1-4B54-84D5-831CC5499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38500"/>
            <a:ext cx="8096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4F1DE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4F1DE"/>
                </a:solidFill>
                <a:latin typeface="DejaVu Sans"/>
                <a:ea typeface="DejaVu Sans"/>
                <a:cs typeface="DejaVu Sans"/>
              </a:rPr>
              <a:t>Литературно музыкальный вечер или познавательная игра Осенины</a:t>
            </a:r>
          </a:p>
          <a:p xmlns:a="http://schemas.openxmlformats.org/drawingml/2006/main">
            <a:pPr algn="l">
              <a:defRPr sz="1875" b="0">
                <a:solidFill>
                  <a:srgbClr val="F4F1DE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4F1DE"/>
                </a:solidFill>
                <a:latin typeface="DejaVu Sans"/>
                <a:ea typeface="DejaVu Sans"/>
                <a:cs typeface="DejaVu Sans"/>
              </a:rPr>
              <a:t>Подростки, взрослые или смешанная группа</a:t>
            </a:r>
          </a:p>
          <a:p xmlns:a="http://schemas.openxmlformats.org/drawingml/2006/main">
            <a:pPr algn="l">
              <a:defRPr sz="1875" b="0">
                <a:solidFill>
                  <a:srgbClr val="F4F1DE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4F1DE"/>
                </a:solidFill>
                <a:latin typeface="DejaVu Sans"/>
                <a:ea typeface="DejaVu Sans"/>
                <a:cs typeface="DejaVu Sans"/>
              </a:rPr>
              <a:t>45 минут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4CF060-C3BC-431C-8E8F-CA31944DE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D9903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9903D"/>
                </a:solidFill>
                <a:latin typeface="DejaVu Sans"/>
                <a:ea typeface="DejaVu Sans"/>
                <a:cs typeface="DejaVu Sans"/>
              </a:rPr>
              <a:t>МБУ «Красноборская библиотечная система»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96A81B-C420-423D-8C7A-EB6CE2F57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667125"/>
            <a:ext cx="1714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6600" b="1">
                <a:solidFill>
                  <a:srgbClr val="D9903D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D9903D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1626459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A60F9C-0452-4EC5-A6A5-206E2CB14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Сегодня на встрече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7B6A9C-8C14-4BF6-B918-B950DD14A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428750"/>
            <a:ext cx="99060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5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Посадка на корабль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5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Пристань Цвет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5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Пристань Звук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5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Пристань Урожай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5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Пристань Погода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5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Осенняя викторина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5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Книжная гавань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5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Возвращение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D9C0EC-8EC4-42D2-B873-0CC4F4D94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4716065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62716D-293C-4FC7-93FC-A8B9969AD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D9903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D9903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26E67D-B77F-4680-BC9B-C233D20AE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Маршрут пяти литературных пристаней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D334D4-9D83-4556-BDE9-8058A60D7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0–4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0DD6D2-1CA0-4124-9BB7-63364D9DE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Цвет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Звук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Урожай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Погода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Книжная гавань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8440F7-A798-4629-86BD-F2A229E25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7338205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1681AD-7EBA-486A-BBCB-C8F366F16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D9903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D9903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CA7E68-699A-40BE-AA31-45DE21EA8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Цвет осеннего текста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D937DC-A12E-4CD6-9BB4-76BC5CD98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4–10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2DD069-85FF-436D-9280-5D65AE83F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Жёлтый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Красный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Серый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Золотой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0E9DF3-2727-4B85-A36F-5B3CD2B9E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816092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1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7CA121-839B-46D5-9372-4BB141AF8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D9903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D9903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E016D0-B077-4779-B18D-B0DAC1F0C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Звуки осени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3C5C4C-FF67-4449-B3E2-57B4DA36A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10–16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011DEB-B7EB-43E4-9B27-43F55E96C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Дождь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Ветер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Шаги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Школьный звонок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Шелест страниц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A7D5BE-91BE-48EE-B8F5-0B0B46020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922633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E4E7B3-C898-4836-9A95-E6A5279D7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D9903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D9903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4910F9-2540-440D-A7A7-F79166AF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Предмет и литературная тема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925891-EC46-41CD-A517-DB4321F26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16–23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D52AA3-F0F8-4869-B76B-EA235D352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Яблоко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Грибы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Хлеб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Рябина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2D3DF0-CD3A-4B80-9A3B-72EC7BFD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510570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F3F0FB-C399-4F20-9600-409510565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D9903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D9903D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51E645-7045-44EE-A3A5-EB7A82F8D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Погода как начало сюжета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540F43-B8D7-4914-83BA-D343BFCC3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23–30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5EB00E-587C-425D-8484-90D43DEFC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Туман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Первый снег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Дождь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Ясное утро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D1D2E1-75DA-4DBE-8771-0361062E6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0211455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093CF3-F7C1-4233-ABA1-503272B53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D9903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D9903D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5B389D-6D8A-42D6-8C56-C7B2E8A9D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Шесть вопросов об осени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17EC40-E698-47D5-972D-40E940CE6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30–36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84B172-9AA5-4404-9370-467A8B3F1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Бабье лето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Александр Пушкин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Жатва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Рябина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Хлорофилл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Цыплят по осени считают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0CCE6D-1605-4B80-9870-520064378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0852480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1D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9F4656-1C9C-4470-9067-2E799B26C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D9903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D9903D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C1E8C1-85A8-4067-BD67-D5493D108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Книжная рекомендация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D4B14D-70ED-4260-B554-576CF78C0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36–42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B67596-99B8-4675-AC3B-9A5BAEE1B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Кому подойдёт книга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Почему стоит читать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С каким настроением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Когда вернуться к ней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EAA9C1-46FF-47F8-8397-9A10F865F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8412589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17CA38-7354-482D-A1EE-69159E441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D9903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D9903D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F88913-76B5-4C13-9C78-6AA90180C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Продолжение маршрута дома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32D624-6B99-44EF-A49F-CC62B07D6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42–45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5A7265-4CB9-4336-8029-8B7CB534F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Книга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Наблюдение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F2F24"/>
                </a:solidFill>
                <a:latin typeface="DejaVu Sans"/>
                <a:ea typeface="DejaVu Sans"/>
                <a:cs typeface="DejaVu Sans"/>
              </a:rPr>
              <a:t>Короткая запись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9179CF-0528-4B7E-83F0-D4558EA72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31543A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5687690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F2F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E3A106-1A57-4ED8-A6DC-4ACBD32F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904875"/>
            <a:ext cx="1000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Книжное продолжение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4E7B33-5D93-4D91-BFD1-B9F5283F1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81250"/>
            <a:ext cx="9334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4F1DE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4F1DE"/>
                </a:solidFill>
                <a:latin typeface="DejaVu Sans"/>
                <a:ea typeface="DejaVu Sans"/>
                <a:cs typeface="DejaVu Sans"/>
              </a:rPr>
              <a:t>Выберите книгу с выставки</a:t>
            </a:r>
          </a:p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4F1DE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4F1DE"/>
                </a:solidFill>
                <a:latin typeface="DejaVu Sans"/>
                <a:ea typeface="DejaVu Sans"/>
                <a:cs typeface="DejaVu Sans"/>
              </a:rPr>
              <a:t>Запишите название и автора</a:t>
            </a:r>
          </a:p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4F1DE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4F1DE"/>
                </a:solidFill>
                <a:latin typeface="DejaVu Sans"/>
                <a:ea typeface="DejaVu Sans"/>
                <a:cs typeface="DejaVu Sans"/>
              </a:rPr>
              <a:t>Продолжите разговор дома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A587A6-7CE9-413C-A1B1-ECAB4C89B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619750"/>
            <a:ext cx="666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D9903D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9903D"/>
                </a:solidFill>
                <a:latin typeface="DejaVu Sans"/>
                <a:ea typeface="DejaVu Sans"/>
                <a:cs typeface="DejaVu Sans"/>
              </a:rPr>
              <a:t>Спасибо за участие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38D380-D1D5-4801-BC96-EF5058A3A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D9903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D9903D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4094354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2026-09-17T07:23:08.2650000Z</dcterms:created>
  <dcterms:modified xsi:type="dcterms:W3CDTF">2026-09-17T07:23:08.2650000Z</dcterms:modified>
</coreProperties>
</file>