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fa9467827824d0b" /><Relationship Type="http://schemas.openxmlformats.org/officeDocument/2006/relationships/extended-properties" Target="/docProps/app.xml" Id="R2f7e5968a622445b" /><Relationship Type="http://schemas.openxmlformats.org/officeDocument/2006/relationships/officeDocument" Target="/ppt/presentation.xml" Id="R4790cdc425d6483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29ab6af2093438a"/>
  </p:sldMasterIdLst>
  <p:notesMasterIdLst>
    <p:notesMasterId xmlns:r="http://schemas.openxmlformats.org/officeDocument/2006/relationships" r:id="Rd7250a3eb8084a99"/>
  </p:notesMasterIdLst>
  <p:sldIdLst>
    <p:sldId xmlns:r="http://schemas.openxmlformats.org/officeDocument/2006/relationships" id="256" r:id="R8369fe1b31d34342"/>
    <p:sldId xmlns:r="http://schemas.openxmlformats.org/officeDocument/2006/relationships" id="257" r:id="R1cfbeb0ae1ff4290"/>
    <p:sldId xmlns:r="http://schemas.openxmlformats.org/officeDocument/2006/relationships" id="258" r:id="R5afa3d830f8641e4"/>
    <p:sldId xmlns:r="http://schemas.openxmlformats.org/officeDocument/2006/relationships" id="259" r:id="R7e77dd60d62645e9"/>
    <p:sldId xmlns:r="http://schemas.openxmlformats.org/officeDocument/2006/relationships" id="260" r:id="R26affb47e45b4287"/>
    <p:sldId xmlns:r="http://schemas.openxmlformats.org/officeDocument/2006/relationships" id="261" r:id="Rd2f11164760f439b"/>
    <p:sldId xmlns:r="http://schemas.openxmlformats.org/officeDocument/2006/relationships" id="262" r:id="R23cf78d714624257"/>
    <p:sldId xmlns:r="http://schemas.openxmlformats.org/officeDocument/2006/relationships" id="263" r:id="Rec5befd7ed6d47e8"/>
    <p:sldId xmlns:r="http://schemas.openxmlformats.org/officeDocument/2006/relationships" id="264" r:id="R5b0e2e1eb1f64a10"/>
    <p:sldId xmlns:r="http://schemas.openxmlformats.org/officeDocument/2006/relationships" id="265" r:id="R6dbdd992f0a74a2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5ef1d4791694c59" /><Relationship Type="http://schemas.openxmlformats.org/officeDocument/2006/relationships/slideMaster" Target="/ppt/slideMasters/slideMaster1.xml" Id="R429ab6af2093438a" /><Relationship Type="http://schemas.openxmlformats.org/officeDocument/2006/relationships/notesMaster" Target="/ppt/notesMasters/notesMaster1.xml" Id="Rd7250a3eb8084a99" /><Relationship Type="http://schemas.openxmlformats.org/officeDocument/2006/relationships/presProps" Target="/ppt/presProps.xml" Id="Re6e177e4fcf248ff" /><Relationship Type="http://schemas.openxmlformats.org/officeDocument/2006/relationships/tableStyles" Target="/ppt/tableStyles.xml" Id="R8533b8f111314455" /><Relationship Type="http://schemas.openxmlformats.org/officeDocument/2006/relationships/slide" Target="/ppt/slides/slide1.xml" Id="R8369fe1b31d34342" /><Relationship Type="http://schemas.openxmlformats.org/officeDocument/2006/relationships/slide" Target="/ppt/slides/slide2.xml" Id="R1cfbeb0ae1ff4290" /><Relationship Type="http://schemas.openxmlformats.org/officeDocument/2006/relationships/slide" Target="/ppt/slides/slide3.xml" Id="R5afa3d830f8641e4" /><Relationship Type="http://schemas.openxmlformats.org/officeDocument/2006/relationships/slide" Target="/ppt/slides/slide4.xml" Id="R7e77dd60d62645e9" /><Relationship Type="http://schemas.openxmlformats.org/officeDocument/2006/relationships/slide" Target="/ppt/slides/slide5.xml" Id="R26affb47e45b4287" /><Relationship Type="http://schemas.openxmlformats.org/officeDocument/2006/relationships/slide" Target="/ppt/slides/slide6.xml" Id="Rd2f11164760f439b" /><Relationship Type="http://schemas.openxmlformats.org/officeDocument/2006/relationships/slide" Target="/ppt/slides/slide7.xml" Id="R23cf78d714624257" /><Relationship Type="http://schemas.openxmlformats.org/officeDocument/2006/relationships/slide" Target="/ppt/slides/slide8.xml" Id="Rec5befd7ed6d47e8" /><Relationship Type="http://schemas.openxmlformats.org/officeDocument/2006/relationships/slide" Target="/ppt/slides/slide9.xml" Id="R5b0e2e1eb1f64a10" /><Relationship Type="http://schemas.openxmlformats.org/officeDocument/2006/relationships/slide" Target="/ppt/slides/slide10.xml" Id="R6dbdd992f0a74a2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ef3dd9fbc18423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9f19795722d47c4" /><Relationship Type="http://schemas.openxmlformats.org/officeDocument/2006/relationships/notesMaster" Target="/ppt/notesMasters/notesMaster1.xml" Id="R774abeb5919b45d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76faf6a910f40ce" /><Relationship Type="http://schemas.openxmlformats.org/officeDocument/2006/relationships/notesMaster" Target="/ppt/notesMasters/notesMaster1.xml" Id="R84c6b5b3be5f412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b95311a8f614be1" /><Relationship Type="http://schemas.openxmlformats.org/officeDocument/2006/relationships/notesMaster" Target="/ppt/notesMasters/notesMaster1.xml" Id="R1da99e1ef3924c2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2d307a6a32b4d4a" /><Relationship Type="http://schemas.openxmlformats.org/officeDocument/2006/relationships/notesMaster" Target="/ppt/notesMasters/notesMaster1.xml" Id="Ra4864db853db4ef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079e034c6574714" /><Relationship Type="http://schemas.openxmlformats.org/officeDocument/2006/relationships/notesMaster" Target="/ppt/notesMasters/notesMaster1.xml" Id="Rdf946824c65f448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4575d7fd3454b07" /><Relationship Type="http://schemas.openxmlformats.org/officeDocument/2006/relationships/notesMaster" Target="/ppt/notesMasters/notesMaster1.xml" Id="Rbc2c8c0490224b2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fb98c5554564dc4" /><Relationship Type="http://schemas.openxmlformats.org/officeDocument/2006/relationships/notesMaster" Target="/ppt/notesMasters/notesMaster1.xml" Id="Rda984ae93c32444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5776ca019e847aa" /><Relationship Type="http://schemas.openxmlformats.org/officeDocument/2006/relationships/notesMaster" Target="/ppt/notesMasters/notesMaster1.xml" Id="Rdce0883a0fcd4cb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33799ea645245e0" /><Relationship Type="http://schemas.openxmlformats.org/officeDocument/2006/relationships/notesMaster" Target="/ppt/notesMasters/notesMaster1.xml" Id="R141b0a4cd400472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defdbe036764672" /><Relationship Type="http://schemas.openxmlformats.org/officeDocument/2006/relationships/notesMaster" Target="/ppt/notesMasters/notesMaster1.xml" Id="R5bdbab87da0f4fe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Адресат: СП «Черевковская библиотека» и клубы старшего поколения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Кратко назвать маршрут встречи. Базовый сценарий можно провести без презентации.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Главный приём мошенника — спешка. Он хочет, чтобы человек испугался, обрадовался или почувствовал обязанность и действовал без проверки.</a:t>
            </a:r>
          </a:p>
          <a:p xmlns:a="http://schemas.openxmlformats.org/drawingml/2006/main">
            <a:r>
              <a:t>Ведущий: Мы работаем только с учебными примерами. Личные банковские данные на занятии не показываем.</a:t>
            </a:r>
          </a:p>
          <a:p xmlns:a="http://schemas.openxmlformats.org/drawingml/2006/main">
            <a:r>
              <a:t>Действие: Назвать правила занятия.</a:t>
            </a:r>
          </a:p>
          <a:p xmlns:a="http://schemas.openxmlformats.org/drawingml/2006/main">
            <a:r>
              <a:t>Действие: Раздать карточку «Код не называю».</a:t>
            </a:r>
          </a:p>
          <a:p xmlns:a="http://schemas.openxmlformats.org/drawingml/2006/main">
            <a:r>
              <a:t>Переход: Перейти к признакам подозрительного обращения.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Я называю фразу. Поднимите карточку, если слышите опасный признак.</a:t>
            </a:r>
          </a:p>
          <a:p xmlns:a="http://schemas.openxmlformats.org/drawingml/2006/main">
            <a:r>
              <a:t>Ведущий: Один признак уже достаточен, чтобы завершить разговор и проверить информацию отдельно.</a:t>
            </a:r>
          </a:p>
          <a:p xmlns:a="http://schemas.openxmlformats.org/drawingml/2006/main">
            <a:r>
              <a:t>Действие: Прочитать пять примеров.</a:t>
            </a:r>
          </a:p>
          <a:p xmlns:a="http://schemas.openxmlformats.org/drawingml/2006/main">
            <a:r>
              <a:t>Действие: После каждого назвать безопасное действие.</a:t>
            </a:r>
          </a:p>
          <a:p xmlns:a="http://schemas.openxmlformats.org/drawingml/2006/main">
            <a:r>
              <a:t>Переход: Собрать действия в единый алгоритм.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Алгоритм начинается не с выяснения отношений, а с завершения контакта.</a:t>
            </a:r>
          </a:p>
          <a:p xmlns:a="http://schemas.openxmlformats.org/drawingml/2006/main">
            <a:r>
              <a:t>Ведущий: Официальный номер ищем на карте, договоре или официальном сайте, а не используем номер, который назвал звонящий.</a:t>
            </a:r>
          </a:p>
          <a:p xmlns:a="http://schemas.openxmlformats.org/drawingml/2006/main">
            <a:r>
              <a:t>Действие: Проговорить шаги хором.</a:t>
            </a:r>
          </a:p>
          <a:p xmlns:a="http://schemas.openxmlformats.org/drawingml/2006/main">
            <a:r>
              <a:t>Действие: Попросить одного участника повторить своими словами.</a:t>
            </a:r>
          </a:p>
          <a:p xmlns:a="http://schemas.openxmlformats.org/drawingml/2006/main">
            <a:r>
              <a:t>Переход: Перейти к тренировочным разговорам.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В каждой ситуации выберите только первое безопасное действие. Не нужно доказывать мошеннику, что вы его разоблачили.</a:t>
            </a:r>
          </a:p>
          <a:p xmlns:a="http://schemas.openxmlformats.org/drawingml/2006/main">
            <a:r>
              <a:t>Ведущий: После ответа назовите, где вы проверите информацию.</a:t>
            </a:r>
          </a:p>
          <a:p xmlns:a="http://schemas.openxmlformats.org/drawingml/2006/main">
            <a:r>
              <a:t>Действие: Раздать ситуации попарно.</a:t>
            </a:r>
          </a:p>
          <a:p xmlns:a="http://schemas.openxmlformats.org/drawingml/2006/main">
            <a:r>
              <a:t>Действие: Разыграть два звонка с библиотекарем в роли мошенника.</a:t>
            </a:r>
          </a:p>
          <a:p xmlns:a="http://schemas.openxmlformats.org/drawingml/2006/main">
            <a:r>
              <a:t>Действие: Остановить сценку сразу после безопасного завершения разговора.</a:t>
            </a:r>
          </a:p>
          <a:p xmlns:a="http://schemas.openxmlformats.org/drawingml/2006/main">
            <a:r>
              <a:t>Переход: Похвалить не смелость, а соблюдение алгоритма.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Знакомое имя в сообщении не доказывает, что пишет знакомый. Аккаунт могли взломать.</a:t>
            </a:r>
          </a:p>
          <a:p xmlns:a="http://schemas.openxmlformats.org/drawingml/2006/main">
            <a:r>
              <a:t>Ведущий: Проверяем просьбу другим каналом или задаём вопрос, ответ на который знает только близкий.</a:t>
            </a:r>
          </a:p>
          <a:p xmlns:a="http://schemas.openxmlformats.org/drawingml/2006/main">
            <a:r>
              <a:t>Действие: Показать учебный макет сообщения.</a:t>
            </a:r>
          </a:p>
          <a:p xmlns:a="http://schemas.openxmlformats.org/drawingml/2006/main">
            <a:r>
              <a:t>Действие: Попросить подчеркнуть слова, создающие спешку.</a:t>
            </a:r>
          </a:p>
          <a:p xmlns:a="http://schemas.openxmlformats.org/drawingml/2006/main">
            <a:r>
              <a:t>Переход: Перейти к личной карточке рядом с телефоном.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Перепишите крупным почерком четыре короткие фразы. Карточку можно держать рядом с телефоном.</a:t>
            </a:r>
          </a:p>
          <a:p xmlns:a="http://schemas.openxmlformats.org/drawingml/2006/main">
            <a:r>
              <a:t>Ведущий: При потере денег звоните в банк по официальному номеру и в полицию.</a:t>
            </a:r>
          </a:p>
          <a:p xmlns:a="http://schemas.openxmlformats.org/drawingml/2006/main">
            <a:r>
              <a:t>Действие: Дать 3 минуты.</a:t>
            </a:r>
          </a:p>
          <a:p xmlns:a="http://schemas.openxmlformats.org/drawingml/2006/main">
            <a:r>
              <a:t>Действие: Проверить читаемость, не собирая личные данные.</a:t>
            </a:r>
          </a:p>
          <a:p xmlns:a="http://schemas.openxmlformats.org/drawingml/2006/main">
            <a:r>
              <a:t>Переход: Провести финальную репетицию.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Последняя ситуация: звонящий торопит и требует назвать код. Что вы делаете первым?</a:t>
            </a:r>
          </a:p>
          <a:p xmlns:a="http://schemas.openxmlformats.org/drawingml/2006/main">
            <a:r>
              <a:t>Ведущий: Верный ответ: не называю код и завершаю разговор.</a:t>
            </a:r>
          </a:p>
          <a:p xmlns:a="http://schemas.openxmlformats.org/drawingml/2006/main">
            <a:r>
              <a:t>Действие: Получить ответ от каждого участника.</a:t>
            </a:r>
          </a:p>
          <a:p xmlns:a="http://schemas.openxmlformats.org/drawingml/2006/main">
            <a:r>
              <a:t>Действие: Раздать памятку.</a:t>
            </a:r>
          </a:p>
          <a:p xmlns:a="http://schemas.openxmlformats.org/drawingml/2006/main">
            <a:r>
              <a:t>Переход: Завершить без проверки телефонов участников.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Завершить встречу по сценарию и пригласить участников к книжной выставке.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ff578d0e164e0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fc0948f383043c6" /><Relationship Type="http://schemas.openxmlformats.org/officeDocument/2006/relationships/slideLayout" Target="/ppt/slideLayouts/slideLayout1.xml" Id="Ra7497c08b77c437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7497c08b77c437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7a008e4b6e43e8" /><Relationship Type="http://schemas.openxmlformats.org/officeDocument/2006/relationships/notesSlide" Target="/ppt/notesSlides/notesSlide1.xml" Id="R52f8970f40b5433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2ccbcbbfb44d7c" /><Relationship Type="http://schemas.openxmlformats.org/officeDocument/2006/relationships/notesSlide" Target="/ppt/notesSlides/notesSlide2.xml" Id="R8e874b1b76894e5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fe8978671c4670" /><Relationship Type="http://schemas.openxmlformats.org/officeDocument/2006/relationships/notesSlide" Target="/ppt/notesSlides/notesSlide3.xml" Id="R58d530bc6a1848b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4f0d16c9ce4477" /><Relationship Type="http://schemas.openxmlformats.org/officeDocument/2006/relationships/notesSlide" Target="/ppt/notesSlides/notesSlide4.xml" Id="R77bb0b11090543d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c54da8a0e947ea" /><Relationship Type="http://schemas.openxmlformats.org/officeDocument/2006/relationships/notesSlide" Target="/ppt/notesSlides/notesSlide5.xml" Id="R1dad0f5af5bb4a9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6aa68eafe84912" /><Relationship Type="http://schemas.openxmlformats.org/officeDocument/2006/relationships/notesSlide" Target="/ppt/notesSlides/notesSlide6.xml" Id="R0536972d3be749e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1bbad5c7d84cd4" /><Relationship Type="http://schemas.openxmlformats.org/officeDocument/2006/relationships/notesSlide" Target="/ppt/notesSlides/notesSlide7.xml" Id="R35347bceebf2422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b2871168a44c4e" /><Relationship Type="http://schemas.openxmlformats.org/officeDocument/2006/relationships/notesSlide" Target="/ppt/notesSlides/notesSlide8.xml" Id="R2a36ed51bb2e489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0e9362c1af4f2a" /><Relationship Type="http://schemas.openxmlformats.org/officeDocument/2006/relationships/notesSlide" Target="/ppt/notesSlides/notesSlide9.xml" Id="R71e3cc495f4a412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e48c0027764f8e" /><Relationship Type="http://schemas.openxmlformats.org/officeDocument/2006/relationships/notesSlide" Target="/ppt/notesSlides/notesSlide10.xml" Id="R43d201807d9e4ae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44305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8E6FB4-B673-418C-B4A7-F84F4574A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143000"/>
            <a:ext cx="1033462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b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Кибербабушка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2F7A69-CF76-4CE9-873A-4781A4A9C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238500"/>
            <a:ext cx="8096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Практическое занятие по цифровой безопасности</a:t>
            </a:r>
          </a:p>
          <a:p xmlns:a="http://schemas.openxmlformats.org/drawingml/2006/main">
            <a:pPr algn="l">
              <a:defRPr sz="18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Старшее поколение</a:t>
            </a:r>
          </a:p>
          <a:p xmlns:a="http://schemas.openxmlformats.org/drawingml/2006/main">
            <a:pPr algn="l">
              <a:defRPr sz="18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45 минут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4BCF19-5A48-4E8C-834C-AF82CCD4E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19750"/>
            <a:ext cx="781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5B8C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5B8C7"/>
                </a:solidFill>
                <a:latin typeface="DejaVu Sans"/>
                <a:ea typeface="DejaVu Sans"/>
                <a:cs typeface="DejaVu Sans"/>
              </a:rPr>
              <a:t>МБУ «Красноборская библиотечная система»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C882E7-9307-4094-AD30-52FFBF69C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667125"/>
            <a:ext cx="1714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6600" b="1">
                <a:solidFill>
                  <a:srgbClr val="55B8C7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55B8C7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0302582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1EE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570ACD-91CC-460B-A450-4C56F6C5D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10287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Сегодня на встрече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25B2D8-6F49-4C8A-8EBF-68F29CFB6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428750"/>
            <a:ext cx="99060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Безопасное начало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Красные признаки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Алгоритм Стоп звонок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Учебные ситуации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Сообщение и ссылка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Карточка рядом с телефоном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Финальная репетиция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A5931A-0C0D-4BA5-A3B7-1573650F7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44305F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44305F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33655642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1EE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961011-BD19-4ECB-A8EF-4115A16C8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55B8C7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55B8C7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E197D2-C356-4CC3-907F-1C5618631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Спешка как главный приём мошенника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7CF620-E621-4E79-AE1C-9C9973850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4430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4305F"/>
                </a:solidFill>
                <a:latin typeface="DejaVu Sans"/>
                <a:ea typeface="DejaVu Sans"/>
                <a:cs typeface="DejaVu Sans"/>
              </a:rPr>
              <a:t>0–5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734E4F-9B88-4B19-84F2-7161EBA19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Страх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Внезапная радость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Срочность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Запрет советоваться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20BC3A-39B6-49F2-8500-A6A587D41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44305F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44305F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64452508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E19221-A7AC-4E18-BEC1-265AC4A9A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55B8C7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55B8C7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356F36-B1E8-47BA-94F0-2265C1BA9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Признаки мошеннического разговора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D16648-E36E-45FE-ABB7-0BA0693A9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4430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4305F"/>
                </a:solidFill>
                <a:latin typeface="DejaVu Sans"/>
                <a:ea typeface="DejaVu Sans"/>
                <a:cs typeface="DejaVu Sans"/>
              </a:rPr>
              <a:t>5–12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8ED4FD-01E9-4D44-AB0A-98A2F1016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Просят код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Торопят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Запрещают советоваться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Предлагают безопасный счёт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Просят включить демонстрацию экрана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B17BD1-0544-4EC2-A198-CE113912E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44305F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44305F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87563341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1EE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C89C21-D89B-42AA-81C1-5C6CF3F44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55B8C7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55B8C7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67686E-7070-4B8F-8C1C-59980FD01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Пять шагов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85E1D9-A018-4CF9-8775-CA324E89B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4430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4305F"/>
                </a:solidFill>
                <a:latin typeface="DejaVu Sans"/>
                <a:ea typeface="DejaVu Sans"/>
                <a:cs typeface="DejaVu Sans"/>
              </a:rPr>
              <a:t>12–20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1DBCDE-81C9-405B-B953-4E5C0B822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Не сообщать код и данные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Завершить разговор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Самостоятельно найти официальный номер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Перезвонить и проверить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При потере денег связаться с банком и полицией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DAE21D-2A1E-4E40-8BF5-F81D24A01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44305F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44305F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17494019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1EE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58BA5C-1875-4BBD-960B-63F644EA4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55B8C7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55B8C7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86DAB7-B553-42B0-A3AF-C3D538C02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Решение шести ситуаций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05FF33-F7A7-4BF5-AD08-4BD124C42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4430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4305F"/>
                </a:solidFill>
                <a:latin typeface="DejaVu Sans"/>
                <a:ea typeface="DejaVu Sans"/>
                <a:cs typeface="DejaVu Sans"/>
              </a:rPr>
              <a:t>20–32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78D515-CAC6-4382-BDE2-36568044F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Код для отмены перевода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Просьба знакомого одолжить деньги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Безопасный счёт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Ссылка на выплату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Запрет говорить с близкими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Демонстрация экрана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636F1F-9334-4E95-9FCA-2C15C0868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44305F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44305F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18276297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46185A-1FEF-4A4F-BFD2-854D59DCF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55B8C7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55B8C7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6E6233-53BB-4843-A98B-7A3CA93CF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Проверка сообщения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DBFF54-815E-4725-951F-F4989A092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4430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4305F"/>
                </a:solidFill>
                <a:latin typeface="DejaVu Sans"/>
                <a:ea typeface="DejaVu Sans"/>
                <a:cs typeface="DejaVu Sans"/>
              </a:rPr>
              <a:t>32–38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3ACE70-ABD5-4300-A596-D800769D4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Не переходить по ссылке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Связаться со знакомым другим способом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Открыть официальный сайт самостоятельно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Не устанавливать программу по просьбе звонящего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05291D-9759-487B-A979-AD6DF67A0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44305F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44305F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64171118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1EE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20B9AD-2DB4-43CF-8AFA-3032F3FA0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55B8C7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55B8C7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2095EA-AC58-4B84-8F36-1A7E234B0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Короткий алгоритм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6B3B4E-6212-4CB0-8CA9-1325D543E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4430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4305F"/>
                </a:solidFill>
                <a:latin typeface="DejaVu Sans"/>
                <a:ea typeface="DejaVu Sans"/>
                <a:cs typeface="DejaVu Sans"/>
              </a:rPr>
              <a:t>38–42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5E51F4-57E7-44D2-A24C-D5741B447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Код не называю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Разговор завершаю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Номер ищу сам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Проверяю через близкого или официальную организацию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AAF2BA-A9C8-4644-8E41-5C3C72DB0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44305F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44305F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202567659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1EE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794C0E-BB3B-4E57-9743-3BFE73D56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55B8C7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55B8C7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BFEFED-0AC1-4AC1-8804-4A02275D8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Первое безопасное действие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220856-D9E5-4C4E-BA11-79F658A3E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4430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4305F"/>
                </a:solidFill>
                <a:latin typeface="DejaVu Sans"/>
                <a:ea typeface="DejaVu Sans"/>
                <a:cs typeface="DejaVu Sans"/>
              </a:rPr>
              <a:t>42–45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1A64D0-1A3C-45BE-ACA5-F25AB3645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Остановиться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Завершить контакт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1192C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1192C"/>
                </a:solidFill>
                <a:latin typeface="DejaVu Sans"/>
                <a:ea typeface="DejaVu Sans"/>
                <a:cs typeface="DejaVu Sans"/>
              </a:rPr>
              <a:t>Проверить отдельно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2F4002-BBEA-4837-8195-6391CD839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44305F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44305F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84972348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2119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A392E3-33B3-4BAA-B752-E73936C2B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904875"/>
            <a:ext cx="10001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Книжное продолжение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E4BBFD-24FA-4F74-8347-1F202E4D0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381250"/>
            <a:ext cx="9334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800"/>
              </a:spcAft>
              <a:buChar char="•"/>
              <a:defRPr sz="225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25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Выберите книгу с выставки</a:t>
            </a:r>
          </a:p>
          <a:p xmlns:a="http://schemas.openxmlformats.org/drawingml/2006/main">
            <a:pPr marL="279400" indent="-127000">
              <a:spcAft>
                <a:spcPts val="1800"/>
              </a:spcAft>
              <a:buChar char="•"/>
              <a:defRPr sz="225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25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Запишите название и автора</a:t>
            </a:r>
          </a:p>
          <a:p xmlns:a="http://schemas.openxmlformats.org/drawingml/2006/main">
            <a:pPr marL="279400" indent="-127000">
              <a:spcAft>
                <a:spcPts val="1800"/>
              </a:spcAft>
              <a:buChar char="•"/>
              <a:defRPr sz="225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25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Продолжите разговор дома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4732AD-69A1-48B6-ABFB-AC56263BB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619750"/>
            <a:ext cx="666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5B8C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5B8C7"/>
                </a:solidFill>
                <a:latin typeface="DejaVu Sans"/>
                <a:ea typeface="DejaVu Sans"/>
                <a:cs typeface="DejaVu Sans"/>
              </a:rPr>
              <a:t>Спасибо за участие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3DCE21-1377-4AD0-8BF1-2BA7A722F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55B8C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5B8C7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85133080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2026-09-17T07:23:13.1540000Z</dcterms:created>
  <dcterms:modified xsi:type="dcterms:W3CDTF">2026-09-17T07:23:13.1540000Z</dcterms:modified>
</coreProperties>
</file>