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88f51243a84f14" /><Relationship Type="http://schemas.openxmlformats.org/officeDocument/2006/relationships/extended-properties" Target="/docProps/app.xml" Id="Re595669d08b445cb" /><Relationship Type="http://schemas.openxmlformats.org/officeDocument/2006/relationships/officeDocument" Target="/ppt/presentation.xml" Id="R2d50ed7041ea4f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8130aac68147a9"/>
  </p:sldMasterIdLst>
  <p:notesMasterIdLst>
    <p:notesMasterId xmlns:r="http://schemas.openxmlformats.org/officeDocument/2006/relationships" r:id="R7e48971c234f4cac"/>
  </p:notesMasterIdLst>
  <p:sldIdLst>
    <p:sldId xmlns:r="http://schemas.openxmlformats.org/officeDocument/2006/relationships" id="256" r:id="R8092f9bc561d47c1"/>
    <p:sldId xmlns:r="http://schemas.openxmlformats.org/officeDocument/2006/relationships" id="257" r:id="R51280a14637a4d88"/>
    <p:sldId xmlns:r="http://schemas.openxmlformats.org/officeDocument/2006/relationships" id="258" r:id="R7a39581f3a9a4091"/>
    <p:sldId xmlns:r="http://schemas.openxmlformats.org/officeDocument/2006/relationships" id="259" r:id="R93f3677c707c48ca"/>
    <p:sldId xmlns:r="http://schemas.openxmlformats.org/officeDocument/2006/relationships" id="260" r:id="R75dc179f04074dd6"/>
    <p:sldId xmlns:r="http://schemas.openxmlformats.org/officeDocument/2006/relationships" id="261" r:id="R14551f267c0e4d33"/>
    <p:sldId xmlns:r="http://schemas.openxmlformats.org/officeDocument/2006/relationships" id="262" r:id="R44f3f56711ca47f4"/>
    <p:sldId xmlns:r="http://schemas.openxmlformats.org/officeDocument/2006/relationships" id="263" r:id="Rab2c4ce967634610"/>
    <p:sldId xmlns:r="http://schemas.openxmlformats.org/officeDocument/2006/relationships" id="264" r:id="R8a13024d1b8f4b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1cf1b5adab419c" /><Relationship Type="http://schemas.openxmlformats.org/officeDocument/2006/relationships/slideMaster" Target="/ppt/slideMasters/slideMaster1.xml" Id="Re08130aac68147a9" /><Relationship Type="http://schemas.openxmlformats.org/officeDocument/2006/relationships/notesMaster" Target="/ppt/notesMasters/notesMaster1.xml" Id="R7e48971c234f4cac" /><Relationship Type="http://schemas.openxmlformats.org/officeDocument/2006/relationships/presProps" Target="/ppt/presProps.xml" Id="R5c88468f647647e0" /><Relationship Type="http://schemas.openxmlformats.org/officeDocument/2006/relationships/tableStyles" Target="/ppt/tableStyles.xml" Id="R1f8163c62b104bfb" /><Relationship Type="http://schemas.openxmlformats.org/officeDocument/2006/relationships/slide" Target="/ppt/slides/slide1.xml" Id="R8092f9bc561d47c1" /><Relationship Type="http://schemas.openxmlformats.org/officeDocument/2006/relationships/slide" Target="/ppt/slides/slide2.xml" Id="R51280a14637a4d88" /><Relationship Type="http://schemas.openxmlformats.org/officeDocument/2006/relationships/slide" Target="/ppt/slides/slide3.xml" Id="R7a39581f3a9a4091" /><Relationship Type="http://schemas.openxmlformats.org/officeDocument/2006/relationships/slide" Target="/ppt/slides/slide4.xml" Id="R93f3677c707c48ca" /><Relationship Type="http://schemas.openxmlformats.org/officeDocument/2006/relationships/slide" Target="/ppt/slides/slide5.xml" Id="R75dc179f04074dd6" /><Relationship Type="http://schemas.openxmlformats.org/officeDocument/2006/relationships/slide" Target="/ppt/slides/slide6.xml" Id="R14551f267c0e4d33" /><Relationship Type="http://schemas.openxmlformats.org/officeDocument/2006/relationships/slide" Target="/ppt/slides/slide7.xml" Id="R44f3f56711ca47f4" /><Relationship Type="http://schemas.openxmlformats.org/officeDocument/2006/relationships/slide" Target="/ppt/slides/slide8.xml" Id="Rab2c4ce967634610" /><Relationship Type="http://schemas.openxmlformats.org/officeDocument/2006/relationships/slide" Target="/ppt/slides/slide9.xml" Id="R8a13024d1b8f4b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bb53d783f947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77154505804101" /><Relationship Type="http://schemas.openxmlformats.org/officeDocument/2006/relationships/notesMaster" Target="/ppt/notesMasters/notesMaster1.xml" Id="R9616669bc99e46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b76f34d48f493c" /><Relationship Type="http://schemas.openxmlformats.org/officeDocument/2006/relationships/notesMaster" Target="/ppt/notesMasters/notesMaster1.xml" Id="R81f2f678ccae49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854d8edbb14b60" /><Relationship Type="http://schemas.openxmlformats.org/officeDocument/2006/relationships/notesMaster" Target="/ppt/notesMasters/notesMaster1.xml" Id="R67caa14584e44c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f37b021c5f46d1" /><Relationship Type="http://schemas.openxmlformats.org/officeDocument/2006/relationships/notesMaster" Target="/ppt/notesMasters/notesMaster1.xml" Id="R8bfa561d1b5d44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69f748bef7e4963" /><Relationship Type="http://schemas.openxmlformats.org/officeDocument/2006/relationships/notesMaster" Target="/ppt/notesMasters/notesMaster1.xml" Id="R4b01fa03b7034d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ae89aa1dbe4336" /><Relationship Type="http://schemas.openxmlformats.org/officeDocument/2006/relationships/notesMaster" Target="/ppt/notesMasters/notesMaster1.xml" Id="Rd885c8722c2843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c53ba1bd564cdb" /><Relationship Type="http://schemas.openxmlformats.org/officeDocument/2006/relationships/notesMaster" Target="/ppt/notesMasters/notesMaster1.xml" Id="R4ceeb7f1b0264c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a9cdb71dae349e8" /><Relationship Type="http://schemas.openxmlformats.org/officeDocument/2006/relationships/notesMaster" Target="/ppt/notesMasters/notesMaster1.xml" Id="Rd1c1cc8dfe3a4da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6cf0bc1ecd4f38" /><Relationship Type="http://schemas.openxmlformats.org/officeDocument/2006/relationships/notesMaster" Target="/ppt/notesMasters/notesMaster1.xml" Id="R91362c591c6141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«Пермогорская библиотека», СП «Черевковская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Учительский труд часто состоит из незаметных повторений: ещё раз объяснить, поддержать, проверить и услышать вопрос.</a:t>
            </a:r>
          </a:p>
          <a:p xmlns:a="http://schemas.openxmlformats.org/drawingml/2006/main">
            <a:r>
              <a:t>Ведущий: Сегодня мы благодарим педагогов конкретно — за знания, терпение и внимание к человеку.</a:t>
            </a:r>
          </a:p>
          <a:p xmlns:a="http://schemas.openxmlformats.org/drawingml/2006/main">
            <a:r>
              <a:t>Действие: Поприветствовать педагогов.</a:t>
            </a:r>
          </a:p>
          <a:p xmlns:a="http://schemas.openxmlformats.org/drawingml/2006/main">
            <a:r>
              <a:t>Действие: Назвать структуру короткой программы.</a:t>
            </a:r>
          </a:p>
          <a:p xmlns:a="http://schemas.openxmlformats.org/drawingml/2006/main">
            <a:r>
              <a:t>Переход: Перейти к школьным предметам в книгах.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Я называю героя или ситуацию. Определите школьный предмет, который помогает её понять.</a:t>
            </a:r>
          </a:p>
          <a:p xmlns:a="http://schemas.openxmlformats.org/drawingml/2006/main">
            <a:r>
              <a:t>Ведущий: После ответа назовите ещё одну книгу, связанную с этим предметом.</a:t>
            </a:r>
          </a:p>
          <a:p xmlns:a="http://schemas.openxmlformats.org/drawingml/2006/main">
            <a:r>
              <a:t>Действие: Провести четыре вопроса.</a:t>
            </a:r>
          </a:p>
          <a:p xmlns:a="http://schemas.openxmlformats.org/drawingml/2006/main">
            <a:r>
              <a:t>Действие: Показать книги из фонда.</a:t>
            </a:r>
          </a:p>
          <a:p xmlns:a="http://schemas.openxmlformats.org/drawingml/2006/main">
            <a:r>
              <a:t>Переход: Перейти к командному заданию.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героя, который чему-то научился после ошибки или разговора с наставником.</a:t>
            </a:r>
          </a:p>
          <a:p xmlns:a="http://schemas.openxmlformats.org/drawingml/2006/main">
            <a:r>
              <a:t>Ведущий: Ответ состоит из трёх частей: произведение, ошибка, чему научился герой.</a:t>
            </a:r>
          </a:p>
          <a:p xmlns:a="http://schemas.openxmlformats.org/drawingml/2006/main">
            <a:r>
              <a:t>Действие: Дать 2 минуты на обсуждение.</a:t>
            </a:r>
          </a:p>
          <a:p xmlns:a="http://schemas.openxmlformats.org/drawingml/2006/main">
            <a:r>
              <a:t>Действие: Принять 3–4 ответа.</a:t>
            </a:r>
          </a:p>
          <a:p xmlns:a="http://schemas.openxmlformats.org/drawingml/2006/main">
            <a:r>
              <a:t>Переход: Связать литературный пример с благодарностью реальному учителю.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Закончите одну фразу без общего комплимента. Вспомните конкретное знание, поступок или совет.</a:t>
            </a:r>
          </a:p>
          <a:p xmlns:a="http://schemas.openxmlformats.org/drawingml/2006/main">
            <a:r>
              <a:t>Ведущий: Запись можно передать учителю лично или оформить без подписи для общей композиции.</a:t>
            </a:r>
          </a:p>
          <a:p xmlns:a="http://schemas.openxmlformats.org/drawingml/2006/main">
            <a:r>
              <a:t>Действие: Раздать карточки.</a:t>
            </a:r>
          </a:p>
          <a:p xmlns:a="http://schemas.openxmlformats.org/drawingml/2006/main">
            <a:r>
              <a:t>Действие: Не требовать публичного чтения.</a:t>
            </a:r>
          </a:p>
          <a:p xmlns:a="http://schemas.openxmlformats.org/drawingml/2006/main">
            <a:r>
              <a:t>Переход: Перейти к книжной рекомендации.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Выберите книгу и за 30 секунд объясните, кому её рекомендуете и какой вопрос она помогает обсудить.</a:t>
            </a:r>
          </a:p>
          <a:p xmlns:a="http://schemas.openxmlformats.org/drawingml/2006/main">
            <a:r>
              <a:t>Ведущий: Сначала назовите автора и название, затем рекомендацию.</a:t>
            </a:r>
          </a:p>
          <a:p xmlns:a="http://schemas.openxmlformats.org/drawingml/2006/main">
            <a:r>
              <a:t>Действие: Дать минуту на выбор.</a:t>
            </a:r>
          </a:p>
          <a:p xmlns:a="http://schemas.openxmlformats.org/drawingml/2006/main">
            <a:r>
              <a:t>Действие: Записать рекомендации для выставки.</a:t>
            </a:r>
          </a:p>
          <a:p xmlns:a="http://schemas.openxmlformats.org/drawingml/2006/main">
            <a:r>
              <a:t>Переход: Подготовить заключительное слово.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Пусть благодарность учителю будет не только праздничной. Лучший результат урока — человек, который продолжает задавать вопросы и умеет учиться дальше.</a:t>
            </a:r>
          </a:p>
          <a:p xmlns:a="http://schemas.openxmlformats.org/drawingml/2006/main">
            <a:r>
              <a:t>Ведущий: Спасибо педагогам за знания и внимание к каждому ученику.</a:t>
            </a:r>
          </a:p>
          <a:p xmlns:a="http://schemas.openxmlformats.org/drawingml/2006/main">
            <a:r>
              <a:t>Действие: Передать подготовленные карточки.</a:t>
            </a:r>
          </a:p>
          <a:p xmlns:a="http://schemas.openxmlformats.org/drawingml/2006/main">
            <a:r>
              <a:t>Действие: Пригласить к книжной выставке.</a:t>
            </a:r>
          </a:p>
          <a:p xmlns:a="http://schemas.openxmlformats.org/drawingml/2006/main">
            <a:r>
              <a:t>Переход: Завершить программу.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00c8626e624e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b40b1a9ed04f6a" /><Relationship Type="http://schemas.openxmlformats.org/officeDocument/2006/relationships/slideLayout" Target="/ppt/slideLayouts/slideLayout1.xml" Id="Rf4b9df346f7844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b9df346f7844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6a1e4cfc6475e" /><Relationship Type="http://schemas.openxmlformats.org/officeDocument/2006/relationships/notesSlide" Target="/ppt/notesSlides/notesSlide1.xml" Id="R92cd90e14ad542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60304b6fe4bf1" /><Relationship Type="http://schemas.openxmlformats.org/officeDocument/2006/relationships/notesSlide" Target="/ppt/notesSlides/notesSlide2.xml" Id="R534b3958e8244a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90dae412049ce" /><Relationship Type="http://schemas.openxmlformats.org/officeDocument/2006/relationships/notesSlide" Target="/ppt/notesSlides/notesSlide3.xml" Id="Rb1b3826cd46c4a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9a86287114519" /><Relationship Type="http://schemas.openxmlformats.org/officeDocument/2006/relationships/notesSlide" Target="/ppt/notesSlides/notesSlide4.xml" Id="Re0fa0dde4b9641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ccc9105d4e40d3" /><Relationship Type="http://schemas.openxmlformats.org/officeDocument/2006/relationships/notesSlide" Target="/ppt/notesSlides/notesSlide5.xml" Id="R3bea8a22a1d040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47fb4368045b2" /><Relationship Type="http://schemas.openxmlformats.org/officeDocument/2006/relationships/notesSlide" Target="/ppt/notesSlides/notesSlide6.xml" Id="R69a6cf885b0543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ae7a57a26d48a0" /><Relationship Type="http://schemas.openxmlformats.org/officeDocument/2006/relationships/notesSlide" Target="/ppt/notesSlides/notesSlide7.xml" Id="R654c1596982d41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893bb21f24063" /><Relationship Type="http://schemas.openxmlformats.org/officeDocument/2006/relationships/notesSlide" Target="/ppt/notesSlides/notesSlide8.xml" Id="Raa4e145411b74c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61cbcaa0948a4" /><Relationship Type="http://schemas.openxmlformats.org/officeDocument/2006/relationships/notesSlide" Target="/ppt/notesSlides/notesSlide9.xml" Id="R3752f633292546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E5A5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2B4973-F8A2-4681-B34F-1EB39F009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Учительский Олимп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57DB5-4EA7-4084-8744-0D7B058E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1F5F2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F5F2"/>
                </a:solidFill>
                <a:latin typeface="DejaVu Sans"/>
                <a:ea typeface="DejaVu Sans"/>
                <a:cs typeface="DejaVu Sans"/>
              </a:rPr>
              <a:t>Поздравительная программа</a:t>
            </a:r>
          </a:p>
          <a:p xmlns:a="http://schemas.openxmlformats.org/drawingml/2006/main">
            <a:pPr algn="l">
              <a:defRPr sz="1875" b="0">
                <a:solidFill>
                  <a:srgbClr val="F1F5F2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F5F2"/>
                </a:solidFill>
                <a:latin typeface="DejaVu Sans"/>
                <a:ea typeface="DejaVu Sans"/>
                <a:cs typeface="DejaVu Sans"/>
              </a:rPr>
              <a:t>Подростки, взрослые или смешанная аудитория</a:t>
            </a:r>
          </a:p>
          <a:p xmlns:a="http://schemas.openxmlformats.org/drawingml/2006/main">
            <a:pPr algn="l">
              <a:defRPr sz="1875" b="0">
                <a:solidFill>
                  <a:srgbClr val="F1F5F2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F5F2"/>
                </a:solidFill>
                <a:latin typeface="DejaVu Sans"/>
                <a:ea typeface="DejaVu Sans"/>
                <a:cs typeface="DejaVu Sans"/>
              </a:rPr>
              <a:t>30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085B3-05B7-473B-938D-CC5D1570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4C8922-7C69-46D9-9595-34F5912B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5633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0B990-C7A0-40BD-A816-F3AF8A08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3B7934-594F-4521-AA73-BBB54C08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Приветствие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Разминка Школьный предмет в книге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Литературная задача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Задание Спасибо за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Книжная рекомендация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Финал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F1EECD-64EA-494B-88F7-EF7C0997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500817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878C4B-7F7C-4D39-8C6F-EE8F3D68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0097C-02E5-41F7-A4C9-BD627C2BB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Учительский труд в незаметных повторениях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32B72E-82DF-4340-958D-2D4C08CE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0–4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98F574-190C-414A-BAC5-49D75FE4D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Ещё раз объяснить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Поддержать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Проверить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Услышать вопрос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3BA16-68F6-40BF-90E7-47073ECD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366924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4A1104-A61A-409D-8AFE-4E2E86D1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61F0C4-BD2F-4CE6-B4D9-5EC30ED7D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Предмет и литературное произведение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125235-7CD4-4E58-9443-03D8B9EF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4–10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222D4-E5F1-4887-8CD8-AA17B280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География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Физика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История и русский язык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Музыка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3A707-2430-462A-B4E8-7AAEA1683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85641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B7B8D2-B9EF-4816-9484-EEC0FFDC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56D33-7618-4005-BCCF-87A9CC92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Чему учит герой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A1710-BAC5-471F-9FD8-4C0C8B12E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10–17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A55227-0A9A-4F15-9D6A-C6164D43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Ошибка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Вопрос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Наставник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Самостоятельное решение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443C0-72BA-4A3E-BAE0-223BC7285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93515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C81656-14D0-459C-BC94-35F5CB46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F8C41-E469-4D53-BBB2-8B066F1E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Конкретная благодарность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DD6AFA-7716-45D2-8822-485C67D9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17–23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D39724-B334-4BED-8438-897CBF53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Спасибо, что вы научили меня…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Я до сих пор помню…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Ваш совет помог…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Благодаря вам я не боюсь…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BDF31-2719-4DE6-BDE0-71520ABE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015542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16B718-63D2-4F60-A887-0CADB6CD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7C418B-479E-4F1A-8202-F1AECD690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Книга о школе и взрослении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CF88E-A26B-4025-AE81-90B827D8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23–27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674FF-CBB4-47CA-875E-E4F27062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Автор и название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Кому подойдёт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Какой вопрос помогает обсудить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3AB82B-2A07-4E0A-9F54-ECCBEF81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441264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5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F2532B-9903-437E-8145-0422E40C6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8637E-354A-45D1-B4EF-C34C9B65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Лучший результат урока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FB35B1-DC09-4312-BF51-86F62DD2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27–30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6B261E-4510-4FF7-ACB9-5C95BFBE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Человек продолжает задавать вопросы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63231"/>
                </a:solidFill>
                <a:latin typeface="DejaVu Sans"/>
                <a:ea typeface="DejaVu Sans"/>
                <a:cs typeface="DejaVu Sans"/>
              </a:rPr>
              <a:t>Человек умеет учиться дальше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38E670-C134-410D-9CF3-35854495B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5A59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898207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32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384E95-F112-48D3-B862-33540312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4803A-20CC-4446-BCAF-D4684CEE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1F5F2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1F5F2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1F5F2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1F5F2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1F5F2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1F5F2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18694D-338C-46C7-9659-B003A4DD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AD5E8-00A0-449F-A7A6-7309E040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C8A24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C8A24D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591052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2026-09-17T07:23:17.7550000Z</dcterms:created>
  <dcterms:modified xsi:type="dcterms:W3CDTF">2026-09-17T07:23:17.7550000Z</dcterms:modified>
</coreProperties>
</file>